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39" r:id="rId1"/>
  </p:sldMasterIdLst>
  <p:notesMasterIdLst>
    <p:notesMasterId r:id="rId37"/>
  </p:notesMasterIdLst>
  <p:sldIdLst>
    <p:sldId id="256" r:id="rId2"/>
    <p:sldId id="258" r:id="rId3"/>
    <p:sldId id="262" r:id="rId4"/>
    <p:sldId id="259" r:id="rId5"/>
    <p:sldId id="260" r:id="rId6"/>
    <p:sldId id="264" r:id="rId7"/>
    <p:sldId id="265" r:id="rId8"/>
    <p:sldId id="266" r:id="rId9"/>
    <p:sldId id="267" r:id="rId10"/>
    <p:sldId id="269" r:id="rId11"/>
    <p:sldId id="270" r:id="rId12"/>
    <p:sldId id="273" r:id="rId13"/>
    <p:sldId id="274" r:id="rId14"/>
    <p:sldId id="277" r:id="rId15"/>
    <p:sldId id="278" r:id="rId16"/>
    <p:sldId id="279" r:id="rId17"/>
    <p:sldId id="280" r:id="rId18"/>
    <p:sldId id="282" r:id="rId19"/>
    <p:sldId id="275" r:id="rId20"/>
    <p:sldId id="283" r:id="rId21"/>
    <p:sldId id="257" r:id="rId22"/>
    <p:sldId id="284" r:id="rId23"/>
    <p:sldId id="285" r:id="rId24"/>
    <p:sldId id="286" r:id="rId25"/>
    <p:sldId id="261" r:id="rId26"/>
    <p:sldId id="287" r:id="rId27"/>
    <p:sldId id="263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552" r:id="rId36"/>
  </p:sldIdLst>
  <p:sldSz cx="9144000" cy="5143500" type="screen16x9"/>
  <p:notesSz cx="9144000" cy="51435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802" y="18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EF60E1-5793-40FF-A4D9-336ADBF3D48F}" type="doc">
      <dgm:prSet loTypeId="urn:microsoft.com/office/officeart/2005/8/layout/process1" loCatId="process" qsTypeId="urn:microsoft.com/office/officeart/2005/8/quickstyle/3d2" qsCatId="3D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D7ECAF05-B964-4F07-98CD-D14371CD809B}">
      <dgm:prSet/>
      <dgm:spPr/>
      <dgm:t>
        <a:bodyPr/>
        <a:lstStyle/>
        <a:p>
          <a:r>
            <a:rPr lang="en-IN" b="1">
              <a:solidFill>
                <a:schemeClr val="bg1"/>
              </a:solidFill>
            </a:rPr>
            <a:t> learning from data</a:t>
          </a:r>
          <a:endParaRPr lang="en-IN" b="1" dirty="0">
            <a:solidFill>
              <a:schemeClr val="bg1"/>
            </a:solidFill>
          </a:endParaRPr>
        </a:p>
      </dgm:t>
    </dgm:pt>
    <dgm:pt modelId="{2D8295EF-A533-4118-ADB9-5156B5F4A4E3}" type="parTrans" cxnId="{31AFAB14-F52B-4538-A18E-8C21B2086DC9}">
      <dgm:prSet/>
      <dgm:spPr/>
      <dgm:t>
        <a:bodyPr/>
        <a:lstStyle/>
        <a:p>
          <a:endParaRPr lang="en-IN" b="1">
            <a:solidFill>
              <a:schemeClr val="bg1"/>
            </a:solidFill>
          </a:endParaRPr>
        </a:p>
      </dgm:t>
    </dgm:pt>
    <dgm:pt modelId="{06B93B88-5C53-4A24-A114-4FBDA1768B2C}" type="sibTrans" cxnId="{31AFAB14-F52B-4538-A18E-8C21B2086DC9}">
      <dgm:prSet/>
      <dgm:spPr/>
      <dgm:t>
        <a:bodyPr/>
        <a:lstStyle/>
        <a:p>
          <a:endParaRPr lang="en-IN" b="1">
            <a:solidFill>
              <a:schemeClr val="bg1"/>
            </a:solidFill>
          </a:endParaRPr>
        </a:p>
      </dgm:t>
    </dgm:pt>
    <dgm:pt modelId="{3ADFAB21-C12F-4E95-8D89-BA1272787A06}">
      <dgm:prSet/>
      <dgm:spPr/>
      <dgm:t>
        <a:bodyPr/>
        <a:lstStyle/>
        <a:p>
          <a:r>
            <a:rPr lang="en-IN" b="1">
              <a:solidFill>
                <a:schemeClr val="bg1"/>
              </a:solidFill>
            </a:rPr>
            <a:t>no explicit programming</a:t>
          </a:r>
          <a:endParaRPr lang="en-IN" b="1" dirty="0">
            <a:solidFill>
              <a:schemeClr val="bg1"/>
            </a:solidFill>
          </a:endParaRPr>
        </a:p>
      </dgm:t>
    </dgm:pt>
    <dgm:pt modelId="{7986BA7F-678B-43BC-BF74-1846E65E0B59}" type="parTrans" cxnId="{98330B2B-CC45-4116-B07D-46BFC796D799}">
      <dgm:prSet/>
      <dgm:spPr/>
      <dgm:t>
        <a:bodyPr/>
        <a:lstStyle/>
        <a:p>
          <a:endParaRPr lang="en-IN" b="1">
            <a:solidFill>
              <a:schemeClr val="bg1"/>
            </a:solidFill>
          </a:endParaRPr>
        </a:p>
      </dgm:t>
    </dgm:pt>
    <dgm:pt modelId="{F5F64D21-74CE-4542-811A-E119AC25F467}" type="sibTrans" cxnId="{98330B2B-CC45-4116-B07D-46BFC796D799}">
      <dgm:prSet/>
      <dgm:spPr/>
      <dgm:t>
        <a:bodyPr/>
        <a:lstStyle/>
        <a:p>
          <a:endParaRPr lang="en-IN" b="1">
            <a:solidFill>
              <a:schemeClr val="bg1"/>
            </a:solidFill>
          </a:endParaRPr>
        </a:p>
      </dgm:t>
    </dgm:pt>
    <dgm:pt modelId="{C2D6A284-CDF7-40CF-82D6-D4EE5138AFB9}">
      <dgm:prSet/>
      <dgm:spPr/>
      <dgm:t>
        <a:bodyPr/>
        <a:lstStyle/>
        <a:p>
          <a:r>
            <a:rPr lang="en-IN" b="1">
              <a:solidFill>
                <a:schemeClr val="bg1"/>
              </a:solidFill>
            </a:rPr>
            <a:t>discovering hidden patterns</a:t>
          </a:r>
          <a:endParaRPr lang="en-IN" b="1" dirty="0">
            <a:solidFill>
              <a:schemeClr val="bg1"/>
            </a:solidFill>
          </a:endParaRPr>
        </a:p>
      </dgm:t>
    </dgm:pt>
    <dgm:pt modelId="{A54DCBEC-FF15-46FE-A61A-90779E289941}" type="parTrans" cxnId="{DA5C6428-04F2-4DEA-9C00-00AF191C3139}">
      <dgm:prSet/>
      <dgm:spPr/>
      <dgm:t>
        <a:bodyPr/>
        <a:lstStyle/>
        <a:p>
          <a:endParaRPr lang="en-IN" b="1">
            <a:solidFill>
              <a:schemeClr val="bg1"/>
            </a:solidFill>
          </a:endParaRPr>
        </a:p>
      </dgm:t>
    </dgm:pt>
    <dgm:pt modelId="{2ECED5EF-B825-4CED-837E-924480395308}" type="sibTrans" cxnId="{DA5C6428-04F2-4DEA-9C00-00AF191C3139}">
      <dgm:prSet/>
      <dgm:spPr/>
      <dgm:t>
        <a:bodyPr/>
        <a:lstStyle/>
        <a:p>
          <a:endParaRPr lang="en-IN" b="1">
            <a:solidFill>
              <a:schemeClr val="bg1"/>
            </a:solidFill>
          </a:endParaRPr>
        </a:p>
      </dgm:t>
    </dgm:pt>
    <dgm:pt modelId="{3D349E10-A1AE-4221-AE78-ABD8BB5EE9C9}">
      <dgm:prSet/>
      <dgm:spPr/>
      <dgm:t>
        <a:bodyPr/>
        <a:lstStyle/>
        <a:p>
          <a:r>
            <a:rPr lang="en-IN" b="1">
              <a:solidFill>
                <a:schemeClr val="bg1"/>
              </a:solidFill>
            </a:rPr>
            <a:t>data-driven decisions</a:t>
          </a:r>
          <a:endParaRPr lang="en-IN" b="1" dirty="0">
            <a:solidFill>
              <a:schemeClr val="bg1"/>
            </a:solidFill>
          </a:endParaRPr>
        </a:p>
      </dgm:t>
    </dgm:pt>
    <dgm:pt modelId="{6A3D0FE7-E9B1-4FFC-91C0-6A4FFB46D83E}" type="parTrans" cxnId="{BB822C85-FAFE-45FC-B7F7-BE70666E105F}">
      <dgm:prSet/>
      <dgm:spPr/>
      <dgm:t>
        <a:bodyPr/>
        <a:lstStyle/>
        <a:p>
          <a:endParaRPr lang="en-IN" b="1">
            <a:solidFill>
              <a:schemeClr val="bg1"/>
            </a:solidFill>
          </a:endParaRPr>
        </a:p>
      </dgm:t>
    </dgm:pt>
    <dgm:pt modelId="{0A994075-74CA-40D3-B36C-A2D06533590F}" type="sibTrans" cxnId="{BB822C85-FAFE-45FC-B7F7-BE70666E105F}">
      <dgm:prSet/>
      <dgm:spPr/>
      <dgm:t>
        <a:bodyPr/>
        <a:lstStyle/>
        <a:p>
          <a:endParaRPr lang="en-IN" b="1">
            <a:solidFill>
              <a:schemeClr val="bg1"/>
            </a:solidFill>
          </a:endParaRPr>
        </a:p>
      </dgm:t>
    </dgm:pt>
    <dgm:pt modelId="{5ED7A94C-171B-4C98-BEA9-D27DDC470FCC}" type="pres">
      <dgm:prSet presAssocID="{01EF60E1-5793-40FF-A4D9-336ADBF3D48F}" presName="Name0" presStyleCnt="0">
        <dgm:presLayoutVars>
          <dgm:dir/>
          <dgm:resizeHandles val="exact"/>
        </dgm:presLayoutVars>
      </dgm:prSet>
      <dgm:spPr/>
    </dgm:pt>
    <dgm:pt modelId="{34610C8F-2B7E-49DA-9768-73B091B17491}" type="pres">
      <dgm:prSet presAssocID="{D7ECAF05-B964-4F07-98CD-D14371CD809B}" presName="node" presStyleLbl="node1" presStyleIdx="0" presStyleCnt="4">
        <dgm:presLayoutVars>
          <dgm:bulletEnabled val="1"/>
        </dgm:presLayoutVars>
      </dgm:prSet>
      <dgm:spPr/>
    </dgm:pt>
    <dgm:pt modelId="{57C6FF68-BE2A-46B0-AEBA-C785EE4D3100}" type="pres">
      <dgm:prSet presAssocID="{06B93B88-5C53-4A24-A114-4FBDA1768B2C}" presName="sibTrans" presStyleLbl="sibTrans2D1" presStyleIdx="0" presStyleCnt="3"/>
      <dgm:spPr/>
    </dgm:pt>
    <dgm:pt modelId="{3526C206-5A61-4EC0-B42C-9BE710409026}" type="pres">
      <dgm:prSet presAssocID="{06B93B88-5C53-4A24-A114-4FBDA1768B2C}" presName="connectorText" presStyleLbl="sibTrans2D1" presStyleIdx="0" presStyleCnt="3"/>
      <dgm:spPr/>
    </dgm:pt>
    <dgm:pt modelId="{1740AC56-6E8F-40E2-BCCA-2CEA4A2ABF27}" type="pres">
      <dgm:prSet presAssocID="{3ADFAB21-C12F-4E95-8D89-BA1272787A06}" presName="node" presStyleLbl="node1" presStyleIdx="1" presStyleCnt="4">
        <dgm:presLayoutVars>
          <dgm:bulletEnabled val="1"/>
        </dgm:presLayoutVars>
      </dgm:prSet>
      <dgm:spPr/>
    </dgm:pt>
    <dgm:pt modelId="{31FEC8EF-8FB1-47A5-90AD-BDEDC8BA37CA}" type="pres">
      <dgm:prSet presAssocID="{F5F64D21-74CE-4542-811A-E119AC25F467}" presName="sibTrans" presStyleLbl="sibTrans2D1" presStyleIdx="1" presStyleCnt="3"/>
      <dgm:spPr/>
    </dgm:pt>
    <dgm:pt modelId="{49EA470B-E20A-488F-AF10-93C103957CF0}" type="pres">
      <dgm:prSet presAssocID="{F5F64D21-74CE-4542-811A-E119AC25F467}" presName="connectorText" presStyleLbl="sibTrans2D1" presStyleIdx="1" presStyleCnt="3"/>
      <dgm:spPr/>
    </dgm:pt>
    <dgm:pt modelId="{5D7D253A-BA44-404B-ACDE-F5076856B340}" type="pres">
      <dgm:prSet presAssocID="{C2D6A284-CDF7-40CF-82D6-D4EE5138AFB9}" presName="node" presStyleLbl="node1" presStyleIdx="2" presStyleCnt="4">
        <dgm:presLayoutVars>
          <dgm:bulletEnabled val="1"/>
        </dgm:presLayoutVars>
      </dgm:prSet>
      <dgm:spPr/>
    </dgm:pt>
    <dgm:pt modelId="{1D6F420B-98A4-4B9D-90B9-061DAA04F484}" type="pres">
      <dgm:prSet presAssocID="{2ECED5EF-B825-4CED-837E-924480395308}" presName="sibTrans" presStyleLbl="sibTrans2D1" presStyleIdx="2" presStyleCnt="3"/>
      <dgm:spPr/>
    </dgm:pt>
    <dgm:pt modelId="{29B5A6B6-2C3A-49D2-9AD9-47A0A50FF47E}" type="pres">
      <dgm:prSet presAssocID="{2ECED5EF-B825-4CED-837E-924480395308}" presName="connectorText" presStyleLbl="sibTrans2D1" presStyleIdx="2" presStyleCnt="3"/>
      <dgm:spPr/>
    </dgm:pt>
    <dgm:pt modelId="{36E4D92C-1BFD-4EF2-B457-9BEB88E64C6D}" type="pres">
      <dgm:prSet presAssocID="{3D349E10-A1AE-4221-AE78-ABD8BB5EE9C9}" presName="node" presStyleLbl="node1" presStyleIdx="3" presStyleCnt="4">
        <dgm:presLayoutVars>
          <dgm:bulletEnabled val="1"/>
        </dgm:presLayoutVars>
      </dgm:prSet>
      <dgm:spPr/>
    </dgm:pt>
  </dgm:ptLst>
  <dgm:cxnLst>
    <dgm:cxn modelId="{8388FA02-B10B-464A-AB1C-98FD12362B72}" type="presOf" srcId="{06B93B88-5C53-4A24-A114-4FBDA1768B2C}" destId="{57C6FF68-BE2A-46B0-AEBA-C785EE4D3100}" srcOrd="0" destOrd="0" presId="urn:microsoft.com/office/officeart/2005/8/layout/process1"/>
    <dgm:cxn modelId="{C52DF60F-3CEE-4E46-924B-0A77ED3FD7B1}" type="presOf" srcId="{3D349E10-A1AE-4221-AE78-ABD8BB5EE9C9}" destId="{36E4D92C-1BFD-4EF2-B457-9BEB88E64C6D}" srcOrd="0" destOrd="0" presId="urn:microsoft.com/office/officeart/2005/8/layout/process1"/>
    <dgm:cxn modelId="{31AFAB14-F52B-4538-A18E-8C21B2086DC9}" srcId="{01EF60E1-5793-40FF-A4D9-336ADBF3D48F}" destId="{D7ECAF05-B964-4F07-98CD-D14371CD809B}" srcOrd="0" destOrd="0" parTransId="{2D8295EF-A533-4118-ADB9-5156B5F4A4E3}" sibTransId="{06B93B88-5C53-4A24-A114-4FBDA1768B2C}"/>
    <dgm:cxn modelId="{DA5C6428-04F2-4DEA-9C00-00AF191C3139}" srcId="{01EF60E1-5793-40FF-A4D9-336ADBF3D48F}" destId="{C2D6A284-CDF7-40CF-82D6-D4EE5138AFB9}" srcOrd="2" destOrd="0" parTransId="{A54DCBEC-FF15-46FE-A61A-90779E289941}" sibTransId="{2ECED5EF-B825-4CED-837E-924480395308}"/>
    <dgm:cxn modelId="{98330B2B-CC45-4116-B07D-46BFC796D799}" srcId="{01EF60E1-5793-40FF-A4D9-336ADBF3D48F}" destId="{3ADFAB21-C12F-4E95-8D89-BA1272787A06}" srcOrd="1" destOrd="0" parTransId="{7986BA7F-678B-43BC-BF74-1846E65E0B59}" sibTransId="{F5F64D21-74CE-4542-811A-E119AC25F467}"/>
    <dgm:cxn modelId="{9F8B4465-60DF-46C4-9765-0A50BC4A4323}" type="presOf" srcId="{C2D6A284-CDF7-40CF-82D6-D4EE5138AFB9}" destId="{5D7D253A-BA44-404B-ACDE-F5076856B340}" srcOrd="0" destOrd="0" presId="urn:microsoft.com/office/officeart/2005/8/layout/process1"/>
    <dgm:cxn modelId="{6771B06E-CDA5-4883-9B38-1B737D0712B4}" type="presOf" srcId="{F5F64D21-74CE-4542-811A-E119AC25F467}" destId="{49EA470B-E20A-488F-AF10-93C103957CF0}" srcOrd="1" destOrd="0" presId="urn:microsoft.com/office/officeart/2005/8/layout/process1"/>
    <dgm:cxn modelId="{8CE72670-DA33-4BC3-98C7-AF6F7B87DD86}" type="presOf" srcId="{D7ECAF05-B964-4F07-98CD-D14371CD809B}" destId="{34610C8F-2B7E-49DA-9768-73B091B17491}" srcOrd="0" destOrd="0" presId="urn:microsoft.com/office/officeart/2005/8/layout/process1"/>
    <dgm:cxn modelId="{EEA33970-016E-439A-B9DC-9AF0D63A284E}" type="presOf" srcId="{2ECED5EF-B825-4CED-837E-924480395308}" destId="{1D6F420B-98A4-4B9D-90B9-061DAA04F484}" srcOrd="0" destOrd="0" presId="urn:microsoft.com/office/officeart/2005/8/layout/process1"/>
    <dgm:cxn modelId="{BB822C85-FAFE-45FC-B7F7-BE70666E105F}" srcId="{01EF60E1-5793-40FF-A4D9-336ADBF3D48F}" destId="{3D349E10-A1AE-4221-AE78-ABD8BB5EE9C9}" srcOrd="3" destOrd="0" parTransId="{6A3D0FE7-E9B1-4FFC-91C0-6A4FFB46D83E}" sibTransId="{0A994075-74CA-40D3-B36C-A2D06533590F}"/>
    <dgm:cxn modelId="{1B6B7FAB-458E-443A-913E-A23DF6CC0F2D}" type="presOf" srcId="{F5F64D21-74CE-4542-811A-E119AC25F467}" destId="{31FEC8EF-8FB1-47A5-90AD-BDEDC8BA37CA}" srcOrd="0" destOrd="0" presId="urn:microsoft.com/office/officeart/2005/8/layout/process1"/>
    <dgm:cxn modelId="{C2BAE7D9-1B39-40A6-9167-BE716CB6DDEC}" type="presOf" srcId="{06B93B88-5C53-4A24-A114-4FBDA1768B2C}" destId="{3526C206-5A61-4EC0-B42C-9BE710409026}" srcOrd="1" destOrd="0" presId="urn:microsoft.com/office/officeart/2005/8/layout/process1"/>
    <dgm:cxn modelId="{BD31DEF2-BAEB-4B7A-94A4-669EB17544FC}" type="presOf" srcId="{3ADFAB21-C12F-4E95-8D89-BA1272787A06}" destId="{1740AC56-6E8F-40E2-BCCA-2CEA4A2ABF27}" srcOrd="0" destOrd="0" presId="urn:microsoft.com/office/officeart/2005/8/layout/process1"/>
    <dgm:cxn modelId="{56F731FC-8BA3-40A2-BBC3-FE3E3BF1334E}" type="presOf" srcId="{01EF60E1-5793-40FF-A4D9-336ADBF3D48F}" destId="{5ED7A94C-171B-4C98-BEA9-D27DDC470FCC}" srcOrd="0" destOrd="0" presId="urn:microsoft.com/office/officeart/2005/8/layout/process1"/>
    <dgm:cxn modelId="{1D6E68FC-36BB-4897-8581-99982E4C19E4}" type="presOf" srcId="{2ECED5EF-B825-4CED-837E-924480395308}" destId="{29B5A6B6-2C3A-49D2-9AD9-47A0A50FF47E}" srcOrd="1" destOrd="0" presId="urn:microsoft.com/office/officeart/2005/8/layout/process1"/>
    <dgm:cxn modelId="{690998FE-5B3C-491C-8616-5A0D976F2B05}" type="presParOf" srcId="{5ED7A94C-171B-4C98-BEA9-D27DDC470FCC}" destId="{34610C8F-2B7E-49DA-9768-73B091B17491}" srcOrd="0" destOrd="0" presId="urn:microsoft.com/office/officeart/2005/8/layout/process1"/>
    <dgm:cxn modelId="{75E560B8-F652-4013-BAE0-1771AFE8C3EE}" type="presParOf" srcId="{5ED7A94C-171B-4C98-BEA9-D27DDC470FCC}" destId="{57C6FF68-BE2A-46B0-AEBA-C785EE4D3100}" srcOrd="1" destOrd="0" presId="urn:microsoft.com/office/officeart/2005/8/layout/process1"/>
    <dgm:cxn modelId="{10427BD6-2E24-40A4-8B99-C999DF7BEF43}" type="presParOf" srcId="{57C6FF68-BE2A-46B0-AEBA-C785EE4D3100}" destId="{3526C206-5A61-4EC0-B42C-9BE710409026}" srcOrd="0" destOrd="0" presId="urn:microsoft.com/office/officeart/2005/8/layout/process1"/>
    <dgm:cxn modelId="{3CEEB07E-A3BF-4509-90A7-793E309D9D6B}" type="presParOf" srcId="{5ED7A94C-171B-4C98-BEA9-D27DDC470FCC}" destId="{1740AC56-6E8F-40E2-BCCA-2CEA4A2ABF27}" srcOrd="2" destOrd="0" presId="urn:microsoft.com/office/officeart/2005/8/layout/process1"/>
    <dgm:cxn modelId="{39DF3F12-7507-4D3D-A9C9-6C88FD3BD2DB}" type="presParOf" srcId="{5ED7A94C-171B-4C98-BEA9-D27DDC470FCC}" destId="{31FEC8EF-8FB1-47A5-90AD-BDEDC8BA37CA}" srcOrd="3" destOrd="0" presId="urn:microsoft.com/office/officeart/2005/8/layout/process1"/>
    <dgm:cxn modelId="{41160277-D12F-4842-AFC4-A9DB2D5CE910}" type="presParOf" srcId="{31FEC8EF-8FB1-47A5-90AD-BDEDC8BA37CA}" destId="{49EA470B-E20A-488F-AF10-93C103957CF0}" srcOrd="0" destOrd="0" presId="urn:microsoft.com/office/officeart/2005/8/layout/process1"/>
    <dgm:cxn modelId="{D8442728-D580-40F1-A1B6-DB7E0EC9B04A}" type="presParOf" srcId="{5ED7A94C-171B-4C98-BEA9-D27DDC470FCC}" destId="{5D7D253A-BA44-404B-ACDE-F5076856B340}" srcOrd="4" destOrd="0" presId="urn:microsoft.com/office/officeart/2005/8/layout/process1"/>
    <dgm:cxn modelId="{CC1B9B0A-42E9-46C2-8680-87D34B903AA5}" type="presParOf" srcId="{5ED7A94C-171B-4C98-BEA9-D27DDC470FCC}" destId="{1D6F420B-98A4-4B9D-90B9-061DAA04F484}" srcOrd="5" destOrd="0" presId="urn:microsoft.com/office/officeart/2005/8/layout/process1"/>
    <dgm:cxn modelId="{F84AEDCE-3AC3-47E3-8DDE-0675D1C8C606}" type="presParOf" srcId="{1D6F420B-98A4-4B9D-90B9-061DAA04F484}" destId="{29B5A6B6-2C3A-49D2-9AD9-47A0A50FF47E}" srcOrd="0" destOrd="0" presId="urn:microsoft.com/office/officeart/2005/8/layout/process1"/>
    <dgm:cxn modelId="{8D76E9FD-9AF8-4B6B-AF77-9A8807378471}" type="presParOf" srcId="{5ED7A94C-171B-4C98-BEA9-D27DDC470FCC}" destId="{36E4D92C-1BFD-4EF2-B457-9BEB88E64C6D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FC8B745-61BB-4AF4-BAA8-8E5A41DF96A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B48F9141-AA21-4E3C-B89B-72D82FA63FDD}">
      <dgm:prSet/>
      <dgm:spPr/>
      <dgm:t>
        <a:bodyPr/>
        <a:lstStyle/>
        <a:p>
          <a:r>
            <a:rPr lang="en-IN" b="0" i="0" baseline="0"/>
            <a:t>Overfitting and Underfitting the Training Data</a:t>
          </a:r>
          <a:endParaRPr lang="en-IN"/>
        </a:p>
      </dgm:t>
    </dgm:pt>
    <dgm:pt modelId="{30C15E5A-FCC6-44DA-AC48-CA39BA833085}" type="parTrans" cxnId="{9A2879B5-FE16-4D49-812C-4AB458ED9B8C}">
      <dgm:prSet/>
      <dgm:spPr/>
      <dgm:t>
        <a:bodyPr/>
        <a:lstStyle/>
        <a:p>
          <a:endParaRPr lang="en-IN"/>
        </a:p>
      </dgm:t>
    </dgm:pt>
    <dgm:pt modelId="{1D719242-AFB1-47D2-A76D-DBADF14BE199}" type="sibTrans" cxnId="{9A2879B5-FE16-4D49-812C-4AB458ED9B8C}">
      <dgm:prSet/>
      <dgm:spPr/>
      <dgm:t>
        <a:bodyPr/>
        <a:lstStyle/>
        <a:p>
          <a:endParaRPr lang="en-IN"/>
        </a:p>
      </dgm:t>
    </dgm:pt>
    <dgm:pt modelId="{F241A982-01CA-4180-BCD1-0212BA6139F2}" type="pres">
      <dgm:prSet presAssocID="{6FC8B745-61BB-4AF4-BAA8-8E5A41DF96AA}" presName="linear" presStyleCnt="0">
        <dgm:presLayoutVars>
          <dgm:animLvl val="lvl"/>
          <dgm:resizeHandles val="exact"/>
        </dgm:presLayoutVars>
      </dgm:prSet>
      <dgm:spPr/>
    </dgm:pt>
    <dgm:pt modelId="{57EB7263-47E2-46BB-8CF2-680E28CC9823}" type="pres">
      <dgm:prSet presAssocID="{B48F9141-AA21-4E3C-B89B-72D82FA63FDD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E45E0B0B-E4EC-4D7F-91D1-648291FC35EE}" type="presOf" srcId="{B48F9141-AA21-4E3C-B89B-72D82FA63FDD}" destId="{57EB7263-47E2-46BB-8CF2-680E28CC9823}" srcOrd="0" destOrd="0" presId="urn:microsoft.com/office/officeart/2005/8/layout/vList2"/>
    <dgm:cxn modelId="{84960090-29F4-4E04-A8F1-085D4954070C}" type="presOf" srcId="{6FC8B745-61BB-4AF4-BAA8-8E5A41DF96AA}" destId="{F241A982-01CA-4180-BCD1-0212BA6139F2}" srcOrd="0" destOrd="0" presId="urn:microsoft.com/office/officeart/2005/8/layout/vList2"/>
    <dgm:cxn modelId="{9A2879B5-FE16-4D49-812C-4AB458ED9B8C}" srcId="{6FC8B745-61BB-4AF4-BAA8-8E5A41DF96AA}" destId="{B48F9141-AA21-4E3C-B89B-72D82FA63FDD}" srcOrd="0" destOrd="0" parTransId="{30C15E5A-FCC6-44DA-AC48-CA39BA833085}" sibTransId="{1D719242-AFB1-47D2-A76D-DBADF14BE199}"/>
    <dgm:cxn modelId="{3030D0D5-FB05-4E76-A413-07520BD9D8B9}" type="presParOf" srcId="{F241A982-01CA-4180-BCD1-0212BA6139F2}" destId="{57EB7263-47E2-46BB-8CF2-680E28CC982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2DA21BF2-2FC6-4889-9440-283D6080A509}" type="doc">
      <dgm:prSet loTypeId="urn:microsoft.com/office/officeart/2005/8/layout/vList2" loCatId="list" qsTypeId="urn:microsoft.com/office/officeart/2005/8/quickstyle/3d2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0D8F8B77-3395-4423-8BDC-960CC45C4175}">
      <dgm:prSet/>
      <dgm:spPr/>
      <dgm:t>
        <a:bodyPr/>
        <a:lstStyle/>
        <a:p>
          <a:pPr algn="ctr"/>
          <a:r>
            <a:rPr lang="en-IN" b="0" i="0" baseline="0"/>
            <a:t>Testing and Validating</a:t>
          </a:r>
          <a:endParaRPr lang="en-IN"/>
        </a:p>
      </dgm:t>
    </dgm:pt>
    <dgm:pt modelId="{78E52FB9-C20C-40F6-91D0-5576B85C9BA4}" type="parTrans" cxnId="{58B220A2-C137-46AD-B8E6-68B7FD573DF2}">
      <dgm:prSet/>
      <dgm:spPr/>
      <dgm:t>
        <a:bodyPr/>
        <a:lstStyle/>
        <a:p>
          <a:endParaRPr lang="en-IN"/>
        </a:p>
      </dgm:t>
    </dgm:pt>
    <dgm:pt modelId="{E9752CFE-67FE-4BFF-8DAF-1B310BEC31FE}" type="sibTrans" cxnId="{58B220A2-C137-46AD-B8E6-68B7FD573DF2}">
      <dgm:prSet/>
      <dgm:spPr/>
      <dgm:t>
        <a:bodyPr/>
        <a:lstStyle/>
        <a:p>
          <a:endParaRPr lang="en-IN"/>
        </a:p>
      </dgm:t>
    </dgm:pt>
    <dgm:pt modelId="{14197481-C133-46BB-A3F5-801B2B317D5A}" type="pres">
      <dgm:prSet presAssocID="{2DA21BF2-2FC6-4889-9440-283D6080A509}" presName="linear" presStyleCnt="0">
        <dgm:presLayoutVars>
          <dgm:animLvl val="lvl"/>
          <dgm:resizeHandles val="exact"/>
        </dgm:presLayoutVars>
      </dgm:prSet>
      <dgm:spPr/>
    </dgm:pt>
    <dgm:pt modelId="{C0DFAF1A-0FE6-4837-96CF-22A3E082DB32}" type="pres">
      <dgm:prSet presAssocID="{0D8F8B77-3395-4423-8BDC-960CC45C4175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06862C13-2D54-4D9F-B959-2B0C224A2FE0}" type="presOf" srcId="{2DA21BF2-2FC6-4889-9440-283D6080A509}" destId="{14197481-C133-46BB-A3F5-801B2B317D5A}" srcOrd="0" destOrd="0" presId="urn:microsoft.com/office/officeart/2005/8/layout/vList2"/>
    <dgm:cxn modelId="{58B220A2-C137-46AD-B8E6-68B7FD573DF2}" srcId="{2DA21BF2-2FC6-4889-9440-283D6080A509}" destId="{0D8F8B77-3395-4423-8BDC-960CC45C4175}" srcOrd="0" destOrd="0" parTransId="{78E52FB9-C20C-40F6-91D0-5576B85C9BA4}" sibTransId="{E9752CFE-67FE-4BFF-8DAF-1B310BEC31FE}"/>
    <dgm:cxn modelId="{272F5BCB-4013-46EE-B944-2079F909A751}" type="presOf" srcId="{0D8F8B77-3395-4423-8BDC-960CC45C4175}" destId="{C0DFAF1A-0FE6-4837-96CF-22A3E082DB32}" srcOrd="0" destOrd="0" presId="urn:microsoft.com/office/officeart/2005/8/layout/vList2"/>
    <dgm:cxn modelId="{69049063-A32B-4139-B0D9-9EF4B2EF75FC}" type="presParOf" srcId="{14197481-C133-46BB-A3F5-801B2B317D5A}" destId="{C0DFAF1A-0FE6-4837-96CF-22A3E082DB3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6E7C246-0062-4B53-9DD2-E5E7471263F1}" type="doc">
      <dgm:prSet loTypeId="urn:microsoft.com/office/officeart/2005/8/layout/vList2" loCatId="list" qsTypeId="urn:microsoft.com/office/officeart/2005/8/quickstyle/3d2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53B5E0B3-993D-49C3-ADC6-33CC40DE4022}">
      <dgm:prSet/>
      <dgm:spPr/>
      <dgm:t>
        <a:bodyPr/>
        <a:lstStyle/>
        <a:p>
          <a:r>
            <a:rPr lang="en-IN" b="0" i="0" baseline="0" dirty="0"/>
            <a:t>Hyperparameter Tuning and Model Selection</a:t>
          </a:r>
          <a:endParaRPr lang="en-IN" dirty="0"/>
        </a:p>
      </dgm:t>
    </dgm:pt>
    <dgm:pt modelId="{600C30B9-04D4-4B0E-8E10-BE11A5561FCC}" type="parTrans" cxnId="{C0DA3AEF-8809-42C9-9979-9941DFD41894}">
      <dgm:prSet/>
      <dgm:spPr/>
      <dgm:t>
        <a:bodyPr/>
        <a:lstStyle/>
        <a:p>
          <a:endParaRPr lang="en-IN"/>
        </a:p>
      </dgm:t>
    </dgm:pt>
    <dgm:pt modelId="{52DC163D-BFEC-419A-99AC-30C25D62AF5B}" type="sibTrans" cxnId="{C0DA3AEF-8809-42C9-9979-9941DFD41894}">
      <dgm:prSet/>
      <dgm:spPr/>
      <dgm:t>
        <a:bodyPr/>
        <a:lstStyle/>
        <a:p>
          <a:endParaRPr lang="en-IN"/>
        </a:p>
      </dgm:t>
    </dgm:pt>
    <dgm:pt modelId="{25054514-7865-4DD0-BCB1-E173C53F3EA2}" type="pres">
      <dgm:prSet presAssocID="{F6E7C246-0062-4B53-9DD2-E5E7471263F1}" presName="linear" presStyleCnt="0">
        <dgm:presLayoutVars>
          <dgm:animLvl val="lvl"/>
          <dgm:resizeHandles val="exact"/>
        </dgm:presLayoutVars>
      </dgm:prSet>
      <dgm:spPr/>
    </dgm:pt>
    <dgm:pt modelId="{675F5EFF-6AD4-401C-AAAB-003AAF858A54}" type="pres">
      <dgm:prSet presAssocID="{53B5E0B3-993D-49C3-ADC6-33CC40DE4022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3406F235-C40C-4E2D-AA77-9C69AC967656}" type="presOf" srcId="{F6E7C246-0062-4B53-9DD2-E5E7471263F1}" destId="{25054514-7865-4DD0-BCB1-E173C53F3EA2}" srcOrd="0" destOrd="0" presId="urn:microsoft.com/office/officeart/2005/8/layout/vList2"/>
    <dgm:cxn modelId="{BF28AAE5-62C4-4F3B-B002-B753033599A0}" type="presOf" srcId="{53B5E0B3-993D-49C3-ADC6-33CC40DE4022}" destId="{675F5EFF-6AD4-401C-AAAB-003AAF858A54}" srcOrd="0" destOrd="0" presId="urn:microsoft.com/office/officeart/2005/8/layout/vList2"/>
    <dgm:cxn modelId="{C0DA3AEF-8809-42C9-9979-9941DFD41894}" srcId="{F6E7C246-0062-4B53-9DD2-E5E7471263F1}" destId="{53B5E0B3-993D-49C3-ADC6-33CC40DE4022}" srcOrd="0" destOrd="0" parTransId="{600C30B9-04D4-4B0E-8E10-BE11A5561FCC}" sibTransId="{52DC163D-BFEC-419A-99AC-30C25D62AF5B}"/>
    <dgm:cxn modelId="{6D86CFF7-B824-485C-82B4-A7485F7AC843}" type="presParOf" srcId="{25054514-7865-4DD0-BCB1-E173C53F3EA2}" destId="{675F5EFF-6AD4-401C-AAAB-003AAF858A5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BA4C2049-83BA-41CA-9A4C-1F7F3D6A64C1}" type="doc">
      <dgm:prSet loTypeId="urn:microsoft.com/office/officeart/2005/8/layout/vList2" loCatId="list" qsTypeId="urn:microsoft.com/office/officeart/2005/8/quickstyle/3d2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F063FE20-FA81-4251-A4B8-D230F4FAD2A6}">
      <dgm:prSet/>
      <dgm:spPr/>
      <dgm:t>
        <a:bodyPr/>
        <a:lstStyle/>
        <a:p>
          <a:pPr algn="ctr"/>
          <a:r>
            <a:rPr lang="en-IN" b="0" i="0" baseline="0"/>
            <a:t>Data Mismatch</a:t>
          </a:r>
          <a:endParaRPr lang="en-IN"/>
        </a:p>
      </dgm:t>
    </dgm:pt>
    <dgm:pt modelId="{2726A83D-C515-49ED-9556-3BCFB6BA9B61}" type="parTrans" cxnId="{B2D825DA-3FF2-4162-9E49-93F789772A75}">
      <dgm:prSet/>
      <dgm:spPr/>
      <dgm:t>
        <a:bodyPr/>
        <a:lstStyle/>
        <a:p>
          <a:endParaRPr lang="en-IN"/>
        </a:p>
      </dgm:t>
    </dgm:pt>
    <dgm:pt modelId="{5F9D2AA4-DA70-43CB-8C7E-A3094367BF78}" type="sibTrans" cxnId="{B2D825DA-3FF2-4162-9E49-93F789772A75}">
      <dgm:prSet/>
      <dgm:spPr/>
      <dgm:t>
        <a:bodyPr/>
        <a:lstStyle/>
        <a:p>
          <a:endParaRPr lang="en-IN"/>
        </a:p>
      </dgm:t>
    </dgm:pt>
    <dgm:pt modelId="{B59B62A7-D8D7-4060-B300-ED26FEB09940}" type="pres">
      <dgm:prSet presAssocID="{BA4C2049-83BA-41CA-9A4C-1F7F3D6A64C1}" presName="linear" presStyleCnt="0">
        <dgm:presLayoutVars>
          <dgm:animLvl val="lvl"/>
          <dgm:resizeHandles val="exact"/>
        </dgm:presLayoutVars>
      </dgm:prSet>
      <dgm:spPr/>
    </dgm:pt>
    <dgm:pt modelId="{FBDEB6C6-CFE2-455F-8E7A-CA20A77DE164}" type="pres">
      <dgm:prSet presAssocID="{F063FE20-FA81-4251-A4B8-D230F4FAD2A6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A497C658-79F0-4210-9E29-689422104B86}" type="presOf" srcId="{F063FE20-FA81-4251-A4B8-D230F4FAD2A6}" destId="{FBDEB6C6-CFE2-455F-8E7A-CA20A77DE164}" srcOrd="0" destOrd="0" presId="urn:microsoft.com/office/officeart/2005/8/layout/vList2"/>
    <dgm:cxn modelId="{C993CF80-EC50-4174-9D60-BADD4362444C}" type="presOf" srcId="{BA4C2049-83BA-41CA-9A4C-1F7F3D6A64C1}" destId="{B59B62A7-D8D7-4060-B300-ED26FEB09940}" srcOrd="0" destOrd="0" presId="urn:microsoft.com/office/officeart/2005/8/layout/vList2"/>
    <dgm:cxn modelId="{B2D825DA-3FF2-4162-9E49-93F789772A75}" srcId="{BA4C2049-83BA-41CA-9A4C-1F7F3D6A64C1}" destId="{F063FE20-FA81-4251-A4B8-D230F4FAD2A6}" srcOrd="0" destOrd="0" parTransId="{2726A83D-C515-49ED-9556-3BCFB6BA9B61}" sibTransId="{5F9D2AA4-DA70-43CB-8C7E-A3094367BF78}"/>
    <dgm:cxn modelId="{35205F12-6F08-4922-A08B-905AA5AA36EB}" type="presParOf" srcId="{B59B62A7-D8D7-4060-B300-ED26FEB09940}" destId="{FBDEB6C6-CFE2-455F-8E7A-CA20A77DE16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884548B-9ED5-4308-BE9D-CD052B911467}" type="doc">
      <dgm:prSet loTypeId="urn:microsoft.com/office/officeart/2005/8/layout/vList2" loCatId="list" qsTypeId="urn:microsoft.com/office/officeart/2005/8/quickstyle/3d2" qsCatId="3D" csTypeId="urn:microsoft.com/office/officeart/2005/8/colors/accent1_5" csCatId="accent1" phldr="1"/>
      <dgm:spPr/>
      <dgm:t>
        <a:bodyPr/>
        <a:lstStyle/>
        <a:p>
          <a:endParaRPr lang="en-IN"/>
        </a:p>
      </dgm:t>
    </dgm:pt>
    <dgm:pt modelId="{8D396805-FBF5-4CCE-B464-A81DB84057A6}">
      <dgm:prSet custT="1"/>
      <dgm:spPr/>
      <dgm:t>
        <a:bodyPr/>
        <a:lstStyle/>
        <a:p>
          <a:pPr algn="ctr"/>
          <a:r>
            <a:rPr lang="en-US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No Free Lunch Theorem in Machine Learning</a:t>
          </a:r>
          <a:endParaRPr lang="en-IN" sz="4000" b="1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4646070-0867-42D4-938B-D45CD4CC949F}" type="parTrans" cxnId="{EB8370E8-B74F-445B-A714-C5C4F435D1EC}">
      <dgm:prSet/>
      <dgm:spPr/>
      <dgm:t>
        <a:bodyPr/>
        <a:lstStyle/>
        <a:p>
          <a:endParaRPr lang="en-IN"/>
        </a:p>
      </dgm:t>
    </dgm:pt>
    <dgm:pt modelId="{E6B8C237-3305-46D5-9B78-9674A9660AC3}" type="sibTrans" cxnId="{EB8370E8-B74F-445B-A714-C5C4F435D1EC}">
      <dgm:prSet/>
      <dgm:spPr/>
      <dgm:t>
        <a:bodyPr/>
        <a:lstStyle/>
        <a:p>
          <a:endParaRPr lang="en-IN"/>
        </a:p>
      </dgm:t>
    </dgm:pt>
    <dgm:pt modelId="{FD1AF2DD-58CD-4B82-8E6F-A445D3B3D366}" type="pres">
      <dgm:prSet presAssocID="{0884548B-9ED5-4308-BE9D-CD052B911467}" presName="linear" presStyleCnt="0">
        <dgm:presLayoutVars>
          <dgm:animLvl val="lvl"/>
          <dgm:resizeHandles val="exact"/>
        </dgm:presLayoutVars>
      </dgm:prSet>
      <dgm:spPr/>
    </dgm:pt>
    <dgm:pt modelId="{FC1E353C-33F5-4289-8574-C69314B0967A}" type="pres">
      <dgm:prSet presAssocID="{8D396805-FBF5-4CCE-B464-A81DB84057A6}" presName="parentText" presStyleLbl="node1" presStyleIdx="0" presStyleCnt="1" custScaleY="249990" custLinFactNeighborX="2786" custLinFactNeighborY="17471">
        <dgm:presLayoutVars>
          <dgm:chMax val="0"/>
          <dgm:bulletEnabled val="1"/>
        </dgm:presLayoutVars>
      </dgm:prSet>
      <dgm:spPr/>
    </dgm:pt>
  </dgm:ptLst>
  <dgm:cxnLst>
    <dgm:cxn modelId="{11E3DB1C-11F0-4B2E-9CAB-EA1635E18A10}" type="presOf" srcId="{0884548B-9ED5-4308-BE9D-CD052B911467}" destId="{FD1AF2DD-58CD-4B82-8E6F-A445D3B3D366}" srcOrd="0" destOrd="0" presId="urn:microsoft.com/office/officeart/2005/8/layout/vList2"/>
    <dgm:cxn modelId="{BE3FCE95-29D9-40D4-9244-6E83784B3CA4}" type="presOf" srcId="{8D396805-FBF5-4CCE-B464-A81DB84057A6}" destId="{FC1E353C-33F5-4289-8574-C69314B0967A}" srcOrd="0" destOrd="0" presId="urn:microsoft.com/office/officeart/2005/8/layout/vList2"/>
    <dgm:cxn modelId="{EB8370E8-B74F-445B-A714-C5C4F435D1EC}" srcId="{0884548B-9ED5-4308-BE9D-CD052B911467}" destId="{8D396805-FBF5-4CCE-B464-A81DB84057A6}" srcOrd="0" destOrd="0" parTransId="{F4646070-0867-42D4-938B-D45CD4CC949F}" sibTransId="{E6B8C237-3305-46D5-9B78-9674A9660AC3}"/>
    <dgm:cxn modelId="{363FD4EE-5605-4066-A6E2-E96A7944B9A1}" type="presParOf" srcId="{FD1AF2DD-58CD-4B82-8E6F-A445D3B3D366}" destId="{FC1E353C-33F5-4289-8574-C69314B0967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B92D354A-D8B6-4412-86AF-5D9F29F1AE46}" type="doc">
      <dgm:prSet loTypeId="urn:microsoft.com/office/officeart/2005/8/layout/vList2" loCatId="list" qsTypeId="urn:microsoft.com/office/officeart/2005/8/quickstyle/3d2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43263FDA-28A7-4BB2-A224-713D282149E4}">
      <dgm:prSet/>
      <dgm:spPr/>
      <dgm:t>
        <a:bodyPr/>
        <a:lstStyle/>
        <a:p>
          <a:r>
            <a:rPr lang="en-US" b="1" dirty="0"/>
            <a:t>Benefits to </a:t>
          </a:r>
          <a:r>
            <a:rPr lang="en-US" b="1" i="0" dirty="0"/>
            <a:t>Know Mathematics before starting ML</a:t>
          </a:r>
          <a:endParaRPr lang="en-IN" b="1" dirty="0"/>
        </a:p>
      </dgm:t>
    </dgm:pt>
    <dgm:pt modelId="{6FE98AB3-55F6-45D1-B482-FECBEC2E298F}" type="parTrans" cxnId="{984B5B74-9CCE-47D7-BFB0-E913D7A248C7}">
      <dgm:prSet/>
      <dgm:spPr/>
      <dgm:t>
        <a:bodyPr/>
        <a:lstStyle/>
        <a:p>
          <a:endParaRPr lang="en-IN" b="1"/>
        </a:p>
      </dgm:t>
    </dgm:pt>
    <dgm:pt modelId="{CEFAE79E-DFC5-47EC-898C-CE7AF1FFCC18}" type="sibTrans" cxnId="{984B5B74-9CCE-47D7-BFB0-E913D7A248C7}">
      <dgm:prSet/>
      <dgm:spPr/>
      <dgm:t>
        <a:bodyPr/>
        <a:lstStyle/>
        <a:p>
          <a:endParaRPr lang="en-IN" b="1"/>
        </a:p>
      </dgm:t>
    </dgm:pt>
    <dgm:pt modelId="{D6A1ADC1-BB58-48BE-84FB-79C0955E60C7}" type="pres">
      <dgm:prSet presAssocID="{B92D354A-D8B6-4412-86AF-5D9F29F1AE46}" presName="linear" presStyleCnt="0">
        <dgm:presLayoutVars>
          <dgm:animLvl val="lvl"/>
          <dgm:resizeHandles val="exact"/>
        </dgm:presLayoutVars>
      </dgm:prSet>
      <dgm:spPr/>
    </dgm:pt>
    <dgm:pt modelId="{98655A9C-66D2-476D-A09B-3284F488D61A}" type="pres">
      <dgm:prSet presAssocID="{43263FDA-28A7-4BB2-A224-713D282149E4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C3F2B566-9849-4B4E-A788-2175F94CEF55}" type="presOf" srcId="{43263FDA-28A7-4BB2-A224-713D282149E4}" destId="{98655A9C-66D2-476D-A09B-3284F488D61A}" srcOrd="0" destOrd="0" presId="urn:microsoft.com/office/officeart/2005/8/layout/vList2"/>
    <dgm:cxn modelId="{984B5B74-9CCE-47D7-BFB0-E913D7A248C7}" srcId="{B92D354A-D8B6-4412-86AF-5D9F29F1AE46}" destId="{43263FDA-28A7-4BB2-A224-713D282149E4}" srcOrd="0" destOrd="0" parTransId="{6FE98AB3-55F6-45D1-B482-FECBEC2E298F}" sibTransId="{CEFAE79E-DFC5-47EC-898C-CE7AF1FFCC18}"/>
    <dgm:cxn modelId="{EF2428E5-77FD-4C47-9B52-1D0EE27A3B45}" type="presOf" srcId="{B92D354A-D8B6-4412-86AF-5D9F29F1AE46}" destId="{D6A1ADC1-BB58-48BE-84FB-79C0955E60C7}" srcOrd="0" destOrd="0" presId="urn:microsoft.com/office/officeart/2005/8/layout/vList2"/>
    <dgm:cxn modelId="{84BC9460-F78E-4C5B-AC92-F76FD72EDE7B}" type="presParOf" srcId="{D6A1ADC1-BB58-48BE-84FB-79C0955E60C7}" destId="{98655A9C-66D2-476D-A09B-3284F488D61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BD1FB5DF-F103-4DF1-ACDA-8AEFC8FC053E}" type="doc">
      <dgm:prSet loTypeId="urn:microsoft.com/office/officeart/2005/8/layout/hProcess9" loCatId="process" qsTypeId="urn:microsoft.com/office/officeart/2005/8/quickstyle/3d2" qsCatId="3D" csTypeId="urn:microsoft.com/office/officeart/2005/8/colors/colorful4" csCatId="colorful"/>
      <dgm:spPr/>
      <dgm:t>
        <a:bodyPr/>
        <a:lstStyle/>
        <a:p>
          <a:endParaRPr lang="en-IN"/>
        </a:p>
      </dgm:t>
    </dgm:pt>
    <dgm:pt modelId="{8050F88F-EBD0-4A0D-A216-B7FA23B362BD}">
      <dgm:prSet/>
      <dgm:spPr/>
      <dgm:t>
        <a:bodyPr/>
        <a:lstStyle/>
        <a:p>
          <a:r>
            <a:rPr lang="en-US" b="1" i="0">
              <a:solidFill>
                <a:schemeClr val="tx1"/>
              </a:solidFill>
            </a:rPr>
            <a:t>Accuracy, Training Time, Model Complexity, Number Of Parameters and Number of Features</a:t>
          </a:r>
          <a:endParaRPr lang="en-IN">
            <a:solidFill>
              <a:schemeClr val="tx1"/>
            </a:solidFill>
          </a:endParaRPr>
        </a:p>
      </dgm:t>
    </dgm:pt>
    <dgm:pt modelId="{3E9BFBDE-5510-4680-9304-589E7BA2E162}" type="parTrans" cxnId="{35C4B9DE-B3C0-40C4-9154-9518BFCBF100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E19485DC-7889-4D38-9BEF-699BC38902E9}" type="sibTrans" cxnId="{35C4B9DE-B3C0-40C4-9154-9518BFCBF100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BD14031A-DF28-48D9-BF07-061737F3C47B}">
      <dgm:prSet/>
      <dgm:spPr/>
      <dgm:t>
        <a:bodyPr/>
        <a:lstStyle/>
        <a:p>
          <a:r>
            <a:rPr lang="en-IN" b="1" i="0">
              <a:solidFill>
                <a:schemeClr val="tx1"/>
              </a:solidFill>
            </a:rPr>
            <a:t>Under-fitting And Over-fitting</a:t>
          </a:r>
          <a:endParaRPr lang="en-IN">
            <a:solidFill>
              <a:schemeClr val="tx1"/>
            </a:solidFill>
          </a:endParaRPr>
        </a:p>
      </dgm:t>
    </dgm:pt>
    <dgm:pt modelId="{14A25742-471F-4693-95B1-9813AB5B1A67}" type="parTrans" cxnId="{72CF8EE9-4302-4B30-B40C-0EE52AF0A522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3149B80B-224C-4725-9250-97B4CC4CF24D}" type="sibTrans" cxnId="{72CF8EE9-4302-4B30-B40C-0EE52AF0A522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52D1A512-6074-40B7-A260-D240FA313749}">
      <dgm:prSet/>
      <dgm:spPr/>
      <dgm:t>
        <a:bodyPr/>
        <a:lstStyle/>
        <a:p>
          <a:r>
            <a:rPr lang="en-US" b="1" i="0">
              <a:solidFill>
                <a:schemeClr val="tx1"/>
              </a:solidFill>
            </a:rPr>
            <a:t>Parameter Settings And Validation Strategies</a:t>
          </a:r>
          <a:endParaRPr lang="en-IN">
            <a:solidFill>
              <a:schemeClr val="tx1"/>
            </a:solidFill>
          </a:endParaRPr>
        </a:p>
      </dgm:t>
    </dgm:pt>
    <dgm:pt modelId="{B14E3326-711C-4C29-9C21-2246A8574DA9}" type="parTrans" cxnId="{E2DD4CA9-8F8E-4E07-B683-712FACDAC598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66A0F23E-2E12-40BC-BB52-E0A17EDE3E71}" type="sibTrans" cxnId="{E2DD4CA9-8F8E-4E07-B683-712FACDAC598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200AB89E-6707-4188-A2B2-9514C1B688A2}">
      <dgm:prSet/>
      <dgm:spPr/>
      <dgm:t>
        <a:bodyPr/>
        <a:lstStyle/>
        <a:p>
          <a:r>
            <a:rPr lang="en-US" b="1" i="0">
              <a:solidFill>
                <a:schemeClr val="tx1"/>
              </a:solidFill>
            </a:rPr>
            <a:t>Right Confidence Interval And Uncertainty</a:t>
          </a:r>
          <a:endParaRPr lang="en-IN">
            <a:solidFill>
              <a:schemeClr val="tx1"/>
            </a:solidFill>
          </a:endParaRPr>
        </a:p>
      </dgm:t>
    </dgm:pt>
    <dgm:pt modelId="{26DE255D-7D6E-493D-84AE-F92003B34E4A}" type="parTrans" cxnId="{E097D002-BDE3-48F9-BD22-3A4B14474712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78CCC6E5-3C58-41B0-A604-1CF940906088}" type="sibTrans" cxnId="{E097D002-BDE3-48F9-BD22-3A4B14474712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17CF9DF6-9705-4E57-8C47-438B1689043D}" type="pres">
      <dgm:prSet presAssocID="{BD1FB5DF-F103-4DF1-ACDA-8AEFC8FC053E}" presName="CompostProcess" presStyleCnt="0">
        <dgm:presLayoutVars>
          <dgm:dir/>
          <dgm:resizeHandles val="exact"/>
        </dgm:presLayoutVars>
      </dgm:prSet>
      <dgm:spPr/>
    </dgm:pt>
    <dgm:pt modelId="{5875FDCD-D30F-4595-B0B7-F7E3DDAAE01D}" type="pres">
      <dgm:prSet presAssocID="{BD1FB5DF-F103-4DF1-ACDA-8AEFC8FC053E}" presName="arrow" presStyleLbl="bgShp" presStyleIdx="0" presStyleCnt="1"/>
      <dgm:spPr/>
    </dgm:pt>
    <dgm:pt modelId="{461E9E85-B013-4117-A5F5-6514CAA922BF}" type="pres">
      <dgm:prSet presAssocID="{BD1FB5DF-F103-4DF1-ACDA-8AEFC8FC053E}" presName="linearProcess" presStyleCnt="0"/>
      <dgm:spPr/>
    </dgm:pt>
    <dgm:pt modelId="{E42822E1-44CE-47B9-91D1-95F4A1CFF1C5}" type="pres">
      <dgm:prSet presAssocID="{8050F88F-EBD0-4A0D-A216-B7FA23B362BD}" presName="textNode" presStyleLbl="node1" presStyleIdx="0" presStyleCnt="4">
        <dgm:presLayoutVars>
          <dgm:bulletEnabled val="1"/>
        </dgm:presLayoutVars>
      </dgm:prSet>
      <dgm:spPr/>
    </dgm:pt>
    <dgm:pt modelId="{F3EB5F80-5E86-4705-ADA8-A169F2880352}" type="pres">
      <dgm:prSet presAssocID="{E19485DC-7889-4D38-9BEF-699BC38902E9}" presName="sibTrans" presStyleCnt="0"/>
      <dgm:spPr/>
    </dgm:pt>
    <dgm:pt modelId="{295F4CD8-9645-4EBB-88A8-33D1A771E480}" type="pres">
      <dgm:prSet presAssocID="{BD14031A-DF28-48D9-BF07-061737F3C47B}" presName="textNode" presStyleLbl="node1" presStyleIdx="1" presStyleCnt="4">
        <dgm:presLayoutVars>
          <dgm:bulletEnabled val="1"/>
        </dgm:presLayoutVars>
      </dgm:prSet>
      <dgm:spPr/>
    </dgm:pt>
    <dgm:pt modelId="{858EB32D-CC03-41BA-A87C-4EDDEC9CCC19}" type="pres">
      <dgm:prSet presAssocID="{3149B80B-224C-4725-9250-97B4CC4CF24D}" presName="sibTrans" presStyleCnt="0"/>
      <dgm:spPr/>
    </dgm:pt>
    <dgm:pt modelId="{A1E2BC67-937E-4CC2-814C-5372D5F519E3}" type="pres">
      <dgm:prSet presAssocID="{52D1A512-6074-40B7-A260-D240FA313749}" presName="textNode" presStyleLbl="node1" presStyleIdx="2" presStyleCnt="4">
        <dgm:presLayoutVars>
          <dgm:bulletEnabled val="1"/>
        </dgm:presLayoutVars>
      </dgm:prSet>
      <dgm:spPr/>
    </dgm:pt>
    <dgm:pt modelId="{6DB7B3EF-4F6E-46EE-8D5E-B6BF68D9AD2C}" type="pres">
      <dgm:prSet presAssocID="{66A0F23E-2E12-40BC-BB52-E0A17EDE3E71}" presName="sibTrans" presStyleCnt="0"/>
      <dgm:spPr/>
    </dgm:pt>
    <dgm:pt modelId="{20EC9639-7B95-4BF4-82ED-9E9B4C5582C3}" type="pres">
      <dgm:prSet presAssocID="{200AB89E-6707-4188-A2B2-9514C1B688A2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E097D002-BDE3-48F9-BD22-3A4B14474712}" srcId="{BD1FB5DF-F103-4DF1-ACDA-8AEFC8FC053E}" destId="{200AB89E-6707-4188-A2B2-9514C1B688A2}" srcOrd="3" destOrd="0" parTransId="{26DE255D-7D6E-493D-84AE-F92003B34E4A}" sibTransId="{78CCC6E5-3C58-41B0-A604-1CF940906088}"/>
    <dgm:cxn modelId="{CDD0C34C-FA2D-492A-9CA6-33C724AC8382}" type="presOf" srcId="{BD1FB5DF-F103-4DF1-ACDA-8AEFC8FC053E}" destId="{17CF9DF6-9705-4E57-8C47-438B1689043D}" srcOrd="0" destOrd="0" presId="urn:microsoft.com/office/officeart/2005/8/layout/hProcess9"/>
    <dgm:cxn modelId="{A1ECF453-81F8-457B-8385-2FE7DF6AA0EE}" type="presOf" srcId="{8050F88F-EBD0-4A0D-A216-B7FA23B362BD}" destId="{E42822E1-44CE-47B9-91D1-95F4A1CFF1C5}" srcOrd="0" destOrd="0" presId="urn:microsoft.com/office/officeart/2005/8/layout/hProcess9"/>
    <dgm:cxn modelId="{B0396B7A-13D7-492E-8670-2D247A19F090}" type="presOf" srcId="{52D1A512-6074-40B7-A260-D240FA313749}" destId="{A1E2BC67-937E-4CC2-814C-5372D5F519E3}" srcOrd="0" destOrd="0" presId="urn:microsoft.com/office/officeart/2005/8/layout/hProcess9"/>
    <dgm:cxn modelId="{16A4A893-E082-462D-BD1B-A47314EE0A2D}" type="presOf" srcId="{200AB89E-6707-4188-A2B2-9514C1B688A2}" destId="{20EC9639-7B95-4BF4-82ED-9E9B4C5582C3}" srcOrd="0" destOrd="0" presId="urn:microsoft.com/office/officeart/2005/8/layout/hProcess9"/>
    <dgm:cxn modelId="{E2DD4CA9-8F8E-4E07-B683-712FACDAC598}" srcId="{BD1FB5DF-F103-4DF1-ACDA-8AEFC8FC053E}" destId="{52D1A512-6074-40B7-A260-D240FA313749}" srcOrd="2" destOrd="0" parTransId="{B14E3326-711C-4C29-9C21-2246A8574DA9}" sibTransId="{66A0F23E-2E12-40BC-BB52-E0A17EDE3E71}"/>
    <dgm:cxn modelId="{8FD371BE-A631-48CA-891F-362093C915C9}" type="presOf" srcId="{BD14031A-DF28-48D9-BF07-061737F3C47B}" destId="{295F4CD8-9645-4EBB-88A8-33D1A771E480}" srcOrd="0" destOrd="0" presId="urn:microsoft.com/office/officeart/2005/8/layout/hProcess9"/>
    <dgm:cxn modelId="{35C4B9DE-B3C0-40C4-9154-9518BFCBF100}" srcId="{BD1FB5DF-F103-4DF1-ACDA-8AEFC8FC053E}" destId="{8050F88F-EBD0-4A0D-A216-B7FA23B362BD}" srcOrd="0" destOrd="0" parTransId="{3E9BFBDE-5510-4680-9304-589E7BA2E162}" sibTransId="{E19485DC-7889-4D38-9BEF-699BC38902E9}"/>
    <dgm:cxn modelId="{72CF8EE9-4302-4B30-B40C-0EE52AF0A522}" srcId="{BD1FB5DF-F103-4DF1-ACDA-8AEFC8FC053E}" destId="{BD14031A-DF28-48D9-BF07-061737F3C47B}" srcOrd="1" destOrd="0" parTransId="{14A25742-471F-4693-95B1-9813AB5B1A67}" sibTransId="{3149B80B-224C-4725-9250-97B4CC4CF24D}"/>
    <dgm:cxn modelId="{EE791691-14A1-4348-ABEA-E5581134B5D8}" type="presParOf" srcId="{17CF9DF6-9705-4E57-8C47-438B1689043D}" destId="{5875FDCD-D30F-4595-B0B7-F7E3DDAAE01D}" srcOrd="0" destOrd="0" presId="urn:microsoft.com/office/officeart/2005/8/layout/hProcess9"/>
    <dgm:cxn modelId="{C1C3FC59-A61D-4F5E-9417-A2D78835B9C4}" type="presParOf" srcId="{17CF9DF6-9705-4E57-8C47-438B1689043D}" destId="{461E9E85-B013-4117-A5F5-6514CAA922BF}" srcOrd="1" destOrd="0" presId="urn:microsoft.com/office/officeart/2005/8/layout/hProcess9"/>
    <dgm:cxn modelId="{028A132E-965D-441B-A8CE-5F3717089084}" type="presParOf" srcId="{461E9E85-B013-4117-A5F5-6514CAA922BF}" destId="{E42822E1-44CE-47B9-91D1-95F4A1CFF1C5}" srcOrd="0" destOrd="0" presId="urn:microsoft.com/office/officeart/2005/8/layout/hProcess9"/>
    <dgm:cxn modelId="{5F49FE4D-1049-40C5-9053-2A59437404FB}" type="presParOf" srcId="{461E9E85-B013-4117-A5F5-6514CAA922BF}" destId="{F3EB5F80-5E86-4705-ADA8-A169F2880352}" srcOrd="1" destOrd="0" presId="urn:microsoft.com/office/officeart/2005/8/layout/hProcess9"/>
    <dgm:cxn modelId="{7425DC23-6640-46C6-9FD0-A46F43AA00D0}" type="presParOf" srcId="{461E9E85-B013-4117-A5F5-6514CAA922BF}" destId="{295F4CD8-9645-4EBB-88A8-33D1A771E480}" srcOrd="2" destOrd="0" presId="urn:microsoft.com/office/officeart/2005/8/layout/hProcess9"/>
    <dgm:cxn modelId="{A3F71793-A2D0-418C-BE19-B61628708E9E}" type="presParOf" srcId="{461E9E85-B013-4117-A5F5-6514CAA922BF}" destId="{858EB32D-CC03-41BA-A87C-4EDDEC9CCC19}" srcOrd="3" destOrd="0" presId="urn:microsoft.com/office/officeart/2005/8/layout/hProcess9"/>
    <dgm:cxn modelId="{E9FCDEE6-C016-4FB5-8647-87EB5CDF3339}" type="presParOf" srcId="{461E9E85-B013-4117-A5F5-6514CAA922BF}" destId="{A1E2BC67-937E-4CC2-814C-5372D5F519E3}" srcOrd="4" destOrd="0" presId="urn:microsoft.com/office/officeart/2005/8/layout/hProcess9"/>
    <dgm:cxn modelId="{F7E20765-E0BC-473D-AD30-7A1C39ECC601}" type="presParOf" srcId="{461E9E85-B013-4117-A5F5-6514CAA922BF}" destId="{6DB7B3EF-4F6E-46EE-8D5E-B6BF68D9AD2C}" srcOrd="5" destOrd="0" presId="urn:microsoft.com/office/officeart/2005/8/layout/hProcess9"/>
    <dgm:cxn modelId="{B7FCBD7C-E91A-44A1-A724-B30150334C99}" type="presParOf" srcId="{461E9E85-B013-4117-A5F5-6514CAA922BF}" destId="{20EC9639-7B95-4BF4-82ED-9E9B4C5582C3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7210C223-B18C-48BB-B7F8-B75D4860C221}" type="doc">
      <dgm:prSet loTypeId="urn:microsoft.com/office/officeart/2005/8/layout/vList2" loCatId="list" qsTypeId="urn:microsoft.com/office/officeart/2005/8/quickstyle/3d2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C4F58CD4-BF56-40AE-B684-B6C2DA5DD635}">
      <dgm:prSet custT="1"/>
      <dgm:spPr/>
      <dgm:t>
        <a:bodyPr/>
        <a:lstStyle/>
        <a:p>
          <a:pPr algn="ctr"/>
          <a:r>
            <a:rPr lang="en-US" sz="4400" b="1" dirty="0"/>
            <a:t>4 Topics are require for ML</a:t>
          </a:r>
          <a:endParaRPr lang="en-IN" sz="4400" b="1" dirty="0"/>
        </a:p>
      </dgm:t>
    </dgm:pt>
    <dgm:pt modelId="{D4D3CFCF-A509-418A-A970-4D2D00548856}" type="parTrans" cxnId="{209BF610-4A83-4E20-A3CE-DA6193059D65}">
      <dgm:prSet/>
      <dgm:spPr/>
      <dgm:t>
        <a:bodyPr/>
        <a:lstStyle/>
        <a:p>
          <a:pPr algn="ctr"/>
          <a:endParaRPr lang="en-IN" sz="6000" b="1"/>
        </a:p>
      </dgm:t>
    </dgm:pt>
    <dgm:pt modelId="{A0929F85-773A-41A3-9CBF-260E67A4FC79}" type="sibTrans" cxnId="{209BF610-4A83-4E20-A3CE-DA6193059D65}">
      <dgm:prSet/>
      <dgm:spPr/>
      <dgm:t>
        <a:bodyPr/>
        <a:lstStyle/>
        <a:p>
          <a:pPr algn="ctr"/>
          <a:endParaRPr lang="en-IN" sz="6000" b="1"/>
        </a:p>
      </dgm:t>
    </dgm:pt>
    <dgm:pt modelId="{5AB93D54-7362-4126-853F-26341243BDE4}" type="pres">
      <dgm:prSet presAssocID="{7210C223-B18C-48BB-B7F8-B75D4860C221}" presName="linear" presStyleCnt="0">
        <dgm:presLayoutVars>
          <dgm:animLvl val="lvl"/>
          <dgm:resizeHandles val="exact"/>
        </dgm:presLayoutVars>
      </dgm:prSet>
      <dgm:spPr/>
    </dgm:pt>
    <dgm:pt modelId="{E37CFDBD-6A71-4920-9220-9BEE4F0D069E}" type="pres">
      <dgm:prSet presAssocID="{C4F58CD4-BF56-40AE-B684-B6C2DA5DD635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209BF610-4A83-4E20-A3CE-DA6193059D65}" srcId="{7210C223-B18C-48BB-B7F8-B75D4860C221}" destId="{C4F58CD4-BF56-40AE-B684-B6C2DA5DD635}" srcOrd="0" destOrd="0" parTransId="{D4D3CFCF-A509-418A-A970-4D2D00548856}" sibTransId="{A0929F85-773A-41A3-9CBF-260E67A4FC79}"/>
    <dgm:cxn modelId="{A9685938-28DA-4848-AA05-A48D89EB7D12}" type="presOf" srcId="{C4F58CD4-BF56-40AE-B684-B6C2DA5DD635}" destId="{E37CFDBD-6A71-4920-9220-9BEE4F0D069E}" srcOrd="0" destOrd="0" presId="urn:microsoft.com/office/officeart/2005/8/layout/vList2"/>
    <dgm:cxn modelId="{DBE62E5E-9815-4787-A4F7-F3A5FEA28A63}" type="presOf" srcId="{7210C223-B18C-48BB-B7F8-B75D4860C221}" destId="{5AB93D54-7362-4126-853F-26341243BDE4}" srcOrd="0" destOrd="0" presId="urn:microsoft.com/office/officeart/2005/8/layout/vList2"/>
    <dgm:cxn modelId="{2F26A15D-D46C-4259-A85F-3932A1F279A5}" type="presParOf" srcId="{5AB93D54-7362-4126-853F-26341243BDE4}" destId="{E37CFDBD-6A71-4920-9220-9BEE4F0D069E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394EFE26-BCB7-4A54-9242-4A94B803DBA6}" type="doc">
      <dgm:prSet loTypeId="urn:microsoft.com/office/officeart/2005/8/layout/matrix3" loCatId="matrix" qsTypeId="urn:microsoft.com/office/officeart/2005/8/quickstyle/simple1" qsCatId="simple" csTypeId="urn:microsoft.com/office/officeart/2005/8/colors/colorful4" csCatId="colorful"/>
      <dgm:spPr/>
      <dgm:t>
        <a:bodyPr/>
        <a:lstStyle/>
        <a:p>
          <a:endParaRPr lang="en-IN"/>
        </a:p>
      </dgm:t>
    </dgm:pt>
    <dgm:pt modelId="{6B6C2057-DF6B-45F7-96AB-E9FA0CCD8E70}">
      <dgm:prSet custT="1"/>
      <dgm:spPr/>
      <dgm:t>
        <a:bodyPr/>
        <a:lstStyle/>
        <a:p>
          <a:r>
            <a:rPr lang="en-US" sz="2000" b="1" i="0">
              <a:solidFill>
                <a:schemeClr val="tx1"/>
              </a:solidFill>
            </a:rPr>
            <a:t>Linear Algebra</a:t>
          </a:r>
          <a:endParaRPr lang="en-IN" sz="2000" b="1">
            <a:solidFill>
              <a:schemeClr val="tx1"/>
            </a:solidFill>
          </a:endParaRPr>
        </a:p>
      </dgm:t>
    </dgm:pt>
    <dgm:pt modelId="{B1AD229C-68FE-44ED-9F62-C2AFA43BF4AB}" type="parTrans" cxnId="{816D5B3A-CC0E-47DE-A5EB-0176D51F17D9}">
      <dgm:prSet/>
      <dgm:spPr/>
      <dgm:t>
        <a:bodyPr/>
        <a:lstStyle/>
        <a:p>
          <a:endParaRPr lang="en-IN" sz="1800" b="1">
            <a:solidFill>
              <a:schemeClr val="tx1"/>
            </a:solidFill>
          </a:endParaRPr>
        </a:p>
      </dgm:t>
    </dgm:pt>
    <dgm:pt modelId="{DD4264CB-2EA0-4666-9BB1-5E738FBFE45E}" type="sibTrans" cxnId="{816D5B3A-CC0E-47DE-A5EB-0176D51F17D9}">
      <dgm:prSet/>
      <dgm:spPr/>
      <dgm:t>
        <a:bodyPr/>
        <a:lstStyle/>
        <a:p>
          <a:endParaRPr lang="en-IN" sz="1800" b="1">
            <a:solidFill>
              <a:schemeClr val="tx1"/>
            </a:solidFill>
          </a:endParaRPr>
        </a:p>
      </dgm:t>
    </dgm:pt>
    <dgm:pt modelId="{29CCC6FB-EFE9-4E8B-92BA-00BC8B9D972C}">
      <dgm:prSet custT="1"/>
      <dgm:spPr/>
      <dgm:t>
        <a:bodyPr/>
        <a:lstStyle/>
        <a:p>
          <a:r>
            <a:rPr lang="en-US" sz="2000" b="1" i="0">
              <a:solidFill>
                <a:schemeClr val="tx1"/>
              </a:solidFill>
            </a:rPr>
            <a:t>Probability Theory and Statistics</a:t>
          </a:r>
          <a:endParaRPr lang="en-IN" sz="2000" b="1">
            <a:solidFill>
              <a:schemeClr val="tx1"/>
            </a:solidFill>
          </a:endParaRPr>
        </a:p>
      </dgm:t>
    </dgm:pt>
    <dgm:pt modelId="{8DFE3527-42E0-426B-90A0-F76707E3336E}" type="parTrans" cxnId="{CC2D8949-33C8-47B9-943D-F7D22731D090}">
      <dgm:prSet/>
      <dgm:spPr/>
      <dgm:t>
        <a:bodyPr/>
        <a:lstStyle/>
        <a:p>
          <a:endParaRPr lang="en-IN" sz="1800" b="1">
            <a:solidFill>
              <a:schemeClr val="tx1"/>
            </a:solidFill>
          </a:endParaRPr>
        </a:p>
      </dgm:t>
    </dgm:pt>
    <dgm:pt modelId="{F26BD31A-D240-485C-9E0E-D2B5F5B8317F}" type="sibTrans" cxnId="{CC2D8949-33C8-47B9-943D-F7D22731D090}">
      <dgm:prSet/>
      <dgm:spPr/>
      <dgm:t>
        <a:bodyPr/>
        <a:lstStyle/>
        <a:p>
          <a:endParaRPr lang="en-IN" sz="1800" b="1">
            <a:solidFill>
              <a:schemeClr val="tx1"/>
            </a:solidFill>
          </a:endParaRPr>
        </a:p>
      </dgm:t>
    </dgm:pt>
    <dgm:pt modelId="{40820C81-9142-4F78-920D-21E44DD1DF15}">
      <dgm:prSet custT="1"/>
      <dgm:spPr/>
      <dgm:t>
        <a:bodyPr/>
        <a:lstStyle/>
        <a:p>
          <a:r>
            <a:rPr lang="en-US" sz="2000" b="1" i="0">
              <a:solidFill>
                <a:schemeClr val="tx1"/>
              </a:solidFill>
            </a:rPr>
            <a:t>Multivariate Calculus</a:t>
          </a:r>
          <a:endParaRPr lang="en-IN" sz="2000" b="1">
            <a:solidFill>
              <a:schemeClr val="tx1"/>
            </a:solidFill>
          </a:endParaRPr>
        </a:p>
      </dgm:t>
    </dgm:pt>
    <dgm:pt modelId="{C41CF6F0-5108-431B-91FE-9505349B4C88}" type="parTrans" cxnId="{F083012C-4A13-4B91-BD20-CFDB8137894F}">
      <dgm:prSet/>
      <dgm:spPr/>
      <dgm:t>
        <a:bodyPr/>
        <a:lstStyle/>
        <a:p>
          <a:endParaRPr lang="en-IN" sz="1800" b="1">
            <a:solidFill>
              <a:schemeClr val="tx1"/>
            </a:solidFill>
          </a:endParaRPr>
        </a:p>
      </dgm:t>
    </dgm:pt>
    <dgm:pt modelId="{E73E7FD6-1551-4476-918F-2EB33FAA4CEE}" type="sibTrans" cxnId="{F083012C-4A13-4B91-BD20-CFDB8137894F}">
      <dgm:prSet/>
      <dgm:spPr/>
      <dgm:t>
        <a:bodyPr/>
        <a:lstStyle/>
        <a:p>
          <a:endParaRPr lang="en-IN" sz="1800" b="1">
            <a:solidFill>
              <a:schemeClr val="tx1"/>
            </a:solidFill>
          </a:endParaRPr>
        </a:p>
      </dgm:t>
    </dgm:pt>
    <dgm:pt modelId="{8ED2527F-0979-42AD-8AE9-DDDD4F8A2695}">
      <dgm:prSet custT="1"/>
      <dgm:spPr/>
      <dgm:t>
        <a:bodyPr/>
        <a:lstStyle/>
        <a:p>
          <a:r>
            <a:rPr lang="en-US" sz="2000" b="1" i="0">
              <a:solidFill>
                <a:schemeClr val="tx1"/>
              </a:solidFill>
            </a:rPr>
            <a:t>Optimization Methods</a:t>
          </a:r>
          <a:endParaRPr lang="en-IN" sz="2000" b="1">
            <a:solidFill>
              <a:schemeClr val="tx1"/>
            </a:solidFill>
          </a:endParaRPr>
        </a:p>
      </dgm:t>
    </dgm:pt>
    <dgm:pt modelId="{E9A31554-25AE-45F5-BBE1-23F05F3D644E}" type="parTrans" cxnId="{D2CB05E9-C80F-4590-B06C-23FB1317056D}">
      <dgm:prSet/>
      <dgm:spPr/>
      <dgm:t>
        <a:bodyPr/>
        <a:lstStyle/>
        <a:p>
          <a:endParaRPr lang="en-IN" sz="1800" b="1">
            <a:solidFill>
              <a:schemeClr val="tx1"/>
            </a:solidFill>
          </a:endParaRPr>
        </a:p>
      </dgm:t>
    </dgm:pt>
    <dgm:pt modelId="{B6885DC9-36A4-4AB6-9E69-5275B54350D6}" type="sibTrans" cxnId="{D2CB05E9-C80F-4590-B06C-23FB1317056D}">
      <dgm:prSet/>
      <dgm:spPr/>
      <dgm:t>
        <a:bodyPr/>
        <a:lstStyle/>
        <a:p>
          <a:endParaRPr lang="en-IN" sz="1800" b="1">
            <a:solidFill>
              <a:schemeClr val="tx1"/>
            </a:solidFill>
          </a:endParaRPr>
        </a:p>
      </dgm:t>
    </dgm:pt>
    <dgm:pt modelId="{1DDE2943-EEAA-4150-B911-CB17D488FBE7}" type="pres">
      <dgm:prSet presAssocID="{394EFE26-BCB7-4A54-9242-4A94B803DBA6}" presName="matrix" presStyleCnt="0">
        <dgm:presLayoutVars>
          <dgm:chMax val="1"/>
          <dgm:dir/>
          <dgm:resizeHandles val="exact"/>
        </dgm:presLayoutVars>
      </dgm:prSet>
      <dgm:spPr/>
    </dgm:pt>
    <dgm:pt modelId="{A6EB0080-339C-4152-A21C-2CED5C0420C2}" type="pres">
      <dgm:prSet presAssocID="{394EFE26-BCB7-4A54-9242-4A94B803DBA6}" presName="diamond" presStyleLbl="bgShp" presStyleIdx="0" presStyleCnt="1"/>
      <dgm:spPr/>
    </dgm:pt>
    <dgm:pt modelId="{379576F7-F763-4F59-9BDF-AE4103510F0A}" type="pres">
      <dgm:prSet presAssocID="{394EFE26-BCB7-4A54-9242-4A94B803DBA6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9FBD8DE-7C59-403F-8D57-E5397A81F626}" type="pres">
      <dgm:prSet presAssocID="{394EFE26-BCB7-4A54-9242-4A94B803DBA6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961EDC0-BF1E-403F-AC2E-BEA814CBF13D}" type="pres">
      <dgm:prSet presAssocID="{394EFE26-BCB7-4A54-9242-4A94B803DBA6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241EEAE-194F-469F-A414-9C2E98E4AFB8}" type="pres">
      <dgm:prSet presAssocID="{394EFE26-BCB7-4A54-9242-4A94B803DBA6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FE15E02-B737-4208-BE6A-4F82EA03E5EE}" type="presOf" srcId="{40820C81-9142-4F78-920D-21E44DD1DF15}" destId="{7961EDC0-BF1E-403F-AC2E-BEA814CBF13D}" srcOrd="0" destOrd="0" presId="urn:microsoft.com/office/officeart/2005/8/layout/matrix3"/>
    <dgm:cxn modelId="{7F53F40C-F089-4B6E-BADF-607A8E42D124}" type="presOf" srcId="{29CCC6FB-EFE9-4E8B-92BA-00BC8B9D972C}" destId="{89FBD8DE-7C59-403F-8D57-E5397A81F626}" srcOrd="0" destOrd="0" presId="urn:microsoft.com/office/officeart/2005/8/layout/matrix3"/>
    <dgm:cxn modelId="{651D4E11-53F4-49CA-90F9-31021E71E5AD}" type="presOf" srcId="{8ED2527F-0979-42AD-8AE9-DDDD4F8A2695}" destId="{8241EEAE-194F-469F-A414-9C2E98E4AFB8}" srcOrd="0" destOrd="0" presId="urn:microsoft.com/office/officeart/2005/8/layout/matrix3"/>
    <dgm:cxn modelId="{F083012C-4A13-4B91-BD20-CFDB8137894F}" srcId="{394EFE26-BCB7-4A54-9242-4A94B803DBA6}" destId="{40820C81-9142-4F78-920D-21E44DD1DF15}" srcOrd="2" destOrd="0" parTransId="{C41CF6F0-5108-431B-91FE-9505349B4C88}" sibTransId="{E73E7FD6-1551-4476-918F-2EB33FAA4CEE}"/>
    <dgm:cxn modelId="{816D5B3A-CC0E-47DE-A5EB-0176D51F17D9}" srcId="{394EFE26-BCB7-4A54-9242-4A94B803DBA6}" destId="{6B6C2057-DF6B-45F7-96AB-E9FA0CCD8E70}" srcOrd="0" destOrd="0" parTransId="{B1AD229C-68FE-44ED-9F62-C2AFA43BF4AB}" sibTransId="{DD4264CB-2EA0-4666-9BB1-5E738FBFE45E}"/>
    <dgm:cxn modelId="{CC2D8949-33C8-47B9-943D-F7D22731D090}" srcId="{394EFE26-BCB7-4A54-9242-4A94B803DBA6}" destId="{29CCC6FB-EFE9-4E8B-92BA-00BC8B9D972C}" srcOrd="1" destOrd="0" parTransId="{8DFE3527-42E0-426B-90A0-F76707E3336E}" sibTransId="{F26BD31A-D240-485C-9E0E-D2B5F5B8317F}"/>
    <dgm:cxn modelId="{161277AB-2C8F-4F88-B104-DFB9F78A5BDB}" type="presOf" srcId="{6B6C2057-DF6B-45F7-96AB-E9FA0CCD8E70}" destId="{379576F7-F763-4F59-9BDF-AE4103510F0A}" srcOrd="0" destOrd="0" presId="urn:microsoft.com/office/officeart/2005/8/layout/matrix3"/>
    <dgm:cxn modelId="{86B8ACE6-6397-4A83-AD56-42A9D7E3E30D}" type="presOf" srcId="{394EFE26-BCB7-4A54-9242-4A94B803DBA6}" destId="{1DDE2943-EEAA-4150-B911-CB17D488FBE7}" srcOrd="0" destOrd="0" presId="urn:microsoft.com/office/officeart/2005/8/layout/matrix3"/>
    <dgm:cxn modelId="{D2CB05E9-C80F-4590-B06C-23FB1317056D}" srcId="{394EFE26-BCB7-4A54-9242-4A94B803DBA6}" destId="{8ED2527F-0979-42AD-8AE9-DDDD4F8A2695}" srcOrd="3" destOrd="0" parTransId="{E9A31554-25AE-45F5-BBE1-23F05F3D644E}" sibTransId="{B6885DC9-36A4-4AB6-9E69-5275B54350D6}"/>
    <dgm:cxn modelId="{18655CD2-7D25-4022-A4FC-D6D5EC3B79D5}" type="presParOf" srcId="{1DDE2943-EEAA-4150-B911-CB17D488FBE7}" destId="{A6EB0080-339C-4152-A21C-2CED5C0420C2}" srcOrd="0" destOrd="0" presId="urn:microsoft.com/office/officeart/2005/8/layout/matrix3"/>
    <dgm:cxn modelId="{5BD176F8-31A2-4BB8-8029-A6B092021948}" type="presParOf" srcId="{1DDE2943-EEAA-4150-B911-CB17D488FBE7}" destId="{379576F7-F763-4F59-9BDF-AE4103510F0A}" srcOrd="1" destOrd="0" presId="urn:microsoft.com/office/officeart/2005/8/layout/matrix3"/>
    <dgm:cxn modelId="{A2E422B9-DB10-4F4C-AFD7-45C4FC7307F0}" type="presParOf" srcId="{1DDE2943-EEAA-4150-B911-CB17D488FBE7}" destId="{89FBD8DE-7C59-403F-8D57-E5397A81F626}" srcOrd="2" destOrd="0" presId="urn:microsoft.com/office/officeart/2005/8/layout/matrix3"/>
    <dgm:cxn modelId="{7008F97C-D02A-4BAA-B88B-97278DFCA6ED}" type="presParOf" srcId="{1DDE2943-EEAA-4150-B911-CB17D488FBE7}" destId="{7961EDC0-BF1E-403F-AC2E-BEA814CBF13D}" srcOrd="3" destOrd="0" presId="urn:microsoft.com/office/officeart/2005/8/layout/matrix3"/>
    <dgm:cxn modelId="{0D6BD70D-60A4-4D4D-8CBB-D72216ADC7DF}" type="presParOf" srcId="{1DDE2943-EEAA-4150-B911-CB17D488FBE7}" destId="{8241EEAE-194F-469F-A414-9C2E98E4AFB8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A70687F9-A099-4FDC-9EB3-8D35821F31C2}" type="doc">
      <dgm:prSet loTypeId="urn:microsoft.com/office/officeart/2005/8/layout/vList2" loCatId="list" qsTypeId="urn:microsoft.com/office/officeart/2005/8/quickstyle/3d2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8B64E988-2350-4D0D-A998-0A3EF9012DF0}">
      <dgm:prSet custT="1"/>
      <dgm:spPr/>
      <dgm:t>
        <a:bodyPr/>
        <a:lstStyle/>
        <a:p>
          <a:pPr algn="ctr"/>
          <a:r>
            <a:rPr lang="en-US" sz="4000" b="1" i="0" dirty="0"/>
            <a:t>Topics to Learn in Linear Algebra</a:t>
          </a:r>
          <a:endParaRPr lang="en-IN" sz="4000" dirty="0"/>
        </a:p>
      </dgm:t>
    </dgm:pt>
    <dgm:pt modelId="{97A463B2-6A40-47E0-AE60-BF94DEB8774E}" type="parTrans" cxnId="{42228A2B-69AD-41CF-BBCE-327322D1BE29}">
      <dgm:prSet/>
      <dgm:spPr/>
      <dgm:t>
        <a:bodyPr/>
        <a:lstStyle/>
        <a:p>
          <a:pPr algn="ctr"/>
          <a:endParaRPr lang="en-IN" sz="4000"/>
        </a:p>
      </dgm:t>
    </dgm:pt>
    <dgm:pt modelId="{F96A6A84-D996-425E-95E9-B0B98AC005BF}" type="sibTrans" cxnId="{42228A2B-69AD-41CF-BBCE-327322D1BE29}">
      <dgm:prSet/>
      <dgm:spPr/>
      <dgm:t>
        <a:bodyPr/>
        <a:lstStyle/>
        <a:p>
          <a:pPr algn="ctr"/>
          <a:endParaRPr lang="en-IN" sz="4000"/>
        </a:p>
      </dgm:t>
    </dgm:pt>
    <dgm:pt modelId="{466D6EB3-D5DD-4E67-9001-219C18E386FC}" type="pres">
      <dgm:prSet presAssocID="{A70687F9-A099-4FDC-9EB3-8D35821F31C2}" presName="linear" presStyleCnt="0">
        <dgm:presLayoutVars>
          <dgm:animLvl val="lvl"/>
          <dgm:resizeHandles val="exact"/>
        </dgm:presLayoutVars>
      </dgm:prSet>
      <dgm:spPr/>
    </dgm:pt>
    <dgm:pt modelId="{DA0420B5-DCB6-4D74-A8CB-383400BE3EF8}" type="pres">
      <dgm:prSet presAssocID="{8B64E988-2350-4D0D-A998-0A3EF9012DF0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64BD0722-7625-4EDD-85A9-4D6362BE9322}" type="presOf" srcId="{8B64E988-2350-4D0D-A998-0A3EF9012DF0}" destId="{DA0420B5-DCB6-4D74-A8CB-383400BE3EF8}" srcOrd="0" destOrd="0" presId="urn:microsoft.com/office/officeart/2005/8/layout/vList2"/>
    <dgm:cxn modelId="{42228A2B-69AD-41CF-BBCE-327322D1BE29}" srcId="{A70687F9-A099-4FDC-9EB3-8D35821F31C2}" destId="{8B64E988-2350-4D0D-A998-0A3EF9012DF0}" srcOrd="0" destOrd="0" parTransId="{97A463B2-6A40-47E0-AE60-BF94DEB8774E}" sibTransId="{F96A6A84-D996-425E-95E9-B0B98AC005BF}"/>
    <dgm:cxn modelId="{2EA7CF71-05B7-4312-BB69-4FE0AAAAB8F7}" type="presOf" srcId="{A70687F9-A099-4FDC-9EB3-8D35821F31C2}" destId="{466D6EB3-D5DD-4E67-9001-219C18E386FC}" srcOrd="0" destOrd="0" presId="urn:microsoft.com/office/officeart/2005/8/layout/vList2"/>
    <dgm:cxn modelId="{F6A927CA-B2DF-4371-BF47-DF74645C454F}" type="presParOf" srcId="{466D6EB3-D5DD-4E67-9001-219C18E386FC}" destId="{DA0420B5-DCB6-4D74-A8CB-383400BE3EF8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4273FD-9BC3-476F-AAAC-31A896E44AD6}" type="doc">
      <dgm:prSet loTypeId="urn:microsoft.com/office/officeart/2005/8/layout/vList2" loCatId="list" qsTypeId="urn:microsoft.com/office/officeart/2005/8/quickstyle/3d2" qsCatId="3D" csTypeId="urn:microsoft.com/office/officeart/2005/8/colors/accent1_1" csCatId="accent1"/>
      <dgm:spPr/>
      <dgm:t>
        <a:bodyPr/>
        <a:lstStyle/>
        <a:p>
          <a:endParaRPr lang="en-IN"/>
        </a:p>
      </dgm:t>
    </dgm:pt>
    <dgm:pt modelId="{A075F61D-8A18-4E40-84C4-3654E4C499C2}">
      <dgm:prSet/>
      <dgm:spPr/>
      <dgm:t>
        <a:bodyPr/>
        <a:lstStyle/>
        <a:p>
          <a:r>
            <a:rPr lang="en-IN" b="1"/>
            <a:t>Targeted ads on mobile apps</a:t>
          </a:r>
          <a:endParaRPr lang="en-IN" dirty="0"/>
        </a:p>
      </dgm:t>
    </dgm:pt>
    <dgm:pt modelId="{F42CA20A-6530-472C-A626-4BA43D2DAA51}" type="parTrans" cxnId="{893114AF-B526-4CB7-A325-97ABB79C8656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B6D3EF87-D28F-45DE-BF72-D93251B11397}" type="sibTrans" cxnId="{893114AF-B526-4CB7-A325-97ABB79C8656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D13AD220-698B-4069-9DB5-51F057D616EF}">
      <dgm:prSet/>
      <dgm:spPr/>
      <dgm:t>
        <a:bodyPr/>
        <a:lstStyle/>
        <a:p>
          <a:r>
            <a:rPr lang="en-IN" b="1"/>
            <a:t>Sentiment analysis</a:t>
          </a:r>
          <a:endParaRPr lang="en-IN"/>
        </a:p>
      </dgm:t>
    </dgm:pt>
    <dgm:pt modelId="{7366BC06-9AD0-47F8-B3A6-0159AC45E1E2}" type="parTrans" cxnId="{9C17369F-35A7-42D1-BB57-9BE3CB2C78EF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4D0CBF48-78F0-47CE-8DF9-2A70385AC415}" type="sibTrans" cxnId="{9C17369F-35A7-42D1-BB57-9BE3CB2C78EF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BFD20690-1597-443E-AED7-BE5507B2C4BC}">
      <dgm:prSet/>
      <dgm:spPr/>
      <dgm:t>
        <a:bodyPr/>
        <a:lstStyle/>
        <a:p>
          <a:r>
            <a:rPr lang="en-IN" b="1"/>
            <a:t>Climate monitoring</a:t>
          </a:r>
          <a:endParaRPr lang="en-IN" dirty="0"/>
        </a:p>
      </dgm:t>
    </dgm:pt>
    <dgm:pt modelId="{84B8BE99-52CB-4716-8C24-EE16F53B0322}" type="parTrans" cxnId="{4FDE9BFE-7A23-4A97-9038-6DEF959D85A7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70373544-7934-4A77-9A7E-6EDDA1BE477B}" type="sibTrans" cxnId="{4FDE9BFE-7A23-4A97-9038-6DEF959D85A7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0CDACDC3-B70D-4BC8-B5ED-7DDE9D0140B9}">
      <dgm:prSet/>
      <dgm:spPr/>
      <dgm:t>
        <a:bodyPr/>
        <a:lstStyle/>
        <a:p>
          <a:r>
            <a:rPr lang="en-IN" b="1"/>
            <a:t>Crime pattern detection</a:t>
          </a:r>
          <a:endParaRPr lang="en-IN"/>
        </a:p>
      </dgm:t>
    </dgm:pt>
    <dgm:pt modelId="{5C1AA7B4-1549-4E14-B2F2-8453210E3A08}" type="parTrans" cxnId="{6C6BC6C3-B8E0-48A3-B3CA-EA6C526C6228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BC6066EF-1E1F-44EA-ACEA-6682DBFCA9DA}" type="sibTrans" cxnId="{6C6BC6C3-B8E0-48A3-B3CA-EA6C526C6228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16B39B4C-B825-4DB7-A464-F9EF3E6D1B68}">
      <dgm:prSet/>
      <dgm:spPr/>
      <dgm:t>
        <a:bodyPr/>
        <a:lstStyle/>
        <a:p>
          <a:r>
            <a:rPr lang="en-IN" b="1"/>
            <a:t>Drug effectiveness analysis</a:t>
          </a:r>
          <a:endParaRPr lang="en-IN"/>
        </a:p>
      </dgm:t>
    </dgm:pt>
    <dgm:pt modelId="{D598442E-AF9E-43B1-998F-6CD3663A5289}" type="parTrans" cxnId="{0B3E533B-2D29-46BC-BB1E-A2A2781069F6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6879CDB9-A2B5-4904-A086-AE9C16C10CB3}" type="sibTrans" cxnId="{0B3E533B-2D29-46BC-BB1E-A2A2781069F6}">
      <dgm:prSet/>
      <dgm:spPr/>
      <dgm:t>
        <a:bodyPr/>
        <a:lstStyle/>
        <a:p>
          <a:endParaRPr lang="en-IN">
            <a:solidFill>
              <a:schemeClr val="bg1"/>
            </a:solidFill>
          </a:endParaRPr>
        </a:p>
      </dgm:t>
    </dgm:pt>
    <dgm:pt modelId="{ECEA64E8-F78E-446D-B7B4-E96255AFFFBF}" type="pres">
      <dgm:prSet presAssocID="{E04273FD-9BC3-476F-AAAC-31A896E44AD6}" presName="linear" presStyleCnt="0">
        <dgm:presLayoutVars>
          <dgm:animLvl val="lvl"/>
          <dgm:resizeHandles val="exact"/>
        </dgm:presLayoutVars>
      </dgm:prSet>
      <dgm:spPr/>
    </dgm:pt>
    <dgm:pt modelId="{769F5FDE-60CC-4B77-9243-D23FE76113B6}" type="pres">
      <dgm:prSet presAssocID="{A075F61D-8A18-4E40-84C4-3654E4C499C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124EED9-CF27-4487-A62A-7182C3C884B0}" type="pres">
      <dgm:prSet presAssocID="{B6D3EF87-D28F-45DE-BF72-D93251B11397}" presName="spacer" presStyleCnt="0"/>
      <dgm:spPr/>
    </dgm:pt>
    <dgm:pt modelId="{5BDC5D33-AB92-4081-B701-0DEF07E07A78}" type="pres">
      <dgm:prSet presAssocID="{D13AD220-698B-4069-9DB5-51F057D616E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669D991-707E-40AF-A61C-BD1AD6455473}" type="pres">
      <dgm:prSet presAssocID="{4D0CBF48-78F0-47CE-8DF9-2A70385AC415}" presName="spacer" presStyleCnt="0"/>
      <dgm:spPr/>
    </dgm:pt>
    <dgm:pt modelId="{6FF1BAC4-3A63-4D61-B21E-E43458028EDB}" type="pres">
      <dgm:prSet presAssocID="{BFD20690-1597-443E-AED7-BE5507B2C4B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DFF04F7-5EAF-4548-AD9D-736FDDE1BDB6}" type="pres">
      <dgm:prSet presAssocID="{70373544-7934-4A77-9A7E-6EDDA1BE477B}" presName="spacer" presStyleCnt="0"/>
      <dgm:spPr/>
    </dgm:pt>
    <dgm:pt modelId="{65C9F9F7-293A-4DED-BD69-E41858797CBE}" type="pres">
      <dgm:prSet presAssocID="{0CDACDC3-B70D-4BC8-B5ED-7DDE9D0140B9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7FC543F9-5961-478B-87ED-816388A3EEAC}" type="pres">
      <dgm:prSet presAssocID="{BC6066EF-1E1F-44EA-ACEA-6682DBFCA9DA}" presName="spacer" presStyleCnt="0"/>
      <dgm:spPr/>
    </dgm:pt>
    <dgm:pt modelId="{95457136-D849-475E-83B2-8E33AE5F964F}" type="pres">
      <dgm:prSet presAssocID="{16B39B4C-B825-4DB7-A464-F9EF3E6D1B68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092092A-802C-4A93-92AF-003796C63E6C}" type="presOf" srcId="{0CDACDC3-B70D-4BC8-B5ED-7DDE9D0140B9}" destId="{65C9F9F7-293A-4DED-BD69-E41858797CBE}" srcOrd="0" destOrd="0" presId="urn:microsoft.com/office/officeart/2005/8/layout/vList2"/>
    <dgm:cxn modelId="{0B3E533B-2D29-46BC-BB1E-A2A2781069F6}" srcId="{E04273FD-9BC3-476F-AAAC-31A896E44AD6}" destId="{16B39B4C-B825-4DB7-A464-F9EF3E6D1B68}" srcOrd="4" destOrd="0" parTransId="{D598442E-AF9E-43B1-998F-6CD3663A5289}" sibTransId="{6879CDB9-A2B5-4904-A086-AE9C16C10CB3}"/>
    <dgm:cxn modelId="{413CFE93-E02B-48D0-B448-D1B5931C9CB9}" type="presOf" srcId="{A075F61D-8A18-4E40-84C4-3654E4C499C2}" destId="{769F5FDE-60CC-4B77-9243-D23FE76113B6}" srcOrd="0" destOrd="0" presId="urn:microsoft.com/office/officeart/2005/8/layout/vList2"/>
    <dgm:cxn modelId="{308F2597-A2D0-4C2A-88F3-2ABFD05266FC}" type="presOf" srcId="{D13AD220-698B-4069-9DB5-51F057D616EF}" destId="{5BDC5D33-AB92-4081-B701-0DEF07E07A78}" srcOrd="0" destOrd="0" presId="urn:microsoft.com/office/officeart/2005/8/layout/vList2"/>
    <dgm:cxn modelId="{9C17369F-35A7-42D1-BB57-9BE3CB2C78EF}" srcId="{E04273FD-9BC3-476F-AAAC-31A896E44AD6}" destId="{D13AD220-698B-4069-9DB5-51F057D616EF}" srcOrd="1" destOrd="0" parTransId="{7366BC06-9AD0-47F8-B3A6-0159AC45E1E2}" sibTransId="{4D0CBF48-78F0-47CE-8DF9-2A70385AC415}"/>
    <dgm:cxn modelId="{893114AF-B526-4CB7-A325-97ABB79C8656}" srcId="{E04273FD-9BC3-476F-AAAC-31A896E44AD6}" destId="{A075F61D-8A18-4E40-84C4-3654E4C499C2}" srcOrd="0" destOrd="0" parTransId="{F42CA20A-6530-472C-A626-4BA43D2DAA51}" sibTransId="{B6D3EF87-D28F-45DE-BF72-D93251B11397}"/>
    <dgm:cxn modelId="{E2467AC2-A2E8-4925-9761-5297AB13982B}" type="presOf" srcId="{16B39B4C-B825-4DB7-A464-F9EF3E6D1B68}" destId="{95457136-D849-475E-83B2-8E33AE5F964F}" srcOrd="0" destOrd="0" presId="urn:microsoft.com/office/officeart/2005/8/layout/vList2"/>
    <dgm:cxn modelId="{6C6BC6C3-B8E0-48A3-B3CA-EA6C526C6228}" srcId="{E04273FD-9BC3-476F-AAAC-31A896E44AD6}" destId="{0CDACDC3-B70D-4BC8-B5ED-7DDE9D0140B9}" srcOrd="3" destOrd="0" parTransId="{5C1AA7B4-1549-4E14-B2F2-8453210E3A08}" sibTransId="{BC6066EF-1E1F-44EA-ACEA-6682DBFCA9DA}"/>
    <dgm:cxn modelId="{D9637DC7-AB8E-4F26-837F-285B62B465E3}" type="presOf" srcId="{E04273FD-9BC3-476F-AAAC-31A896E44AD6}" destId="{ECEA64E8-F78E-446D-B7B4-E96255AFFFBF}" srcOrd="0" destOrd="0" presId="urn:microsoft.com/office/officeart/2005/8/layout/vList2"/>
    <dgm:cxn modelId="{43D841FC-2959-422F-BD41-BC7788FF3245}" type="presOf" srcId="{BFD20690-1597-443E-AED7-BE5507B2C4BC}" destId="{6FF1BAC4-3A63-4D61-B21E-E43458028EDB}" srcOrd="0" destOrd="0" presId="urn:microsoft.com/office/officeart/2005/8/layout/vList2"/>
    <dgm:cxn modelId="{4FDE9BFE-7A23-4A97-9038-6DEF959D85A7}" srcId="{E04273FD-9BC3-476F-AAAC-31A896E44AD6}" destId="{BFD20690-1597-443E-AED7-BE5507B2C4BC}" srcOrd="2" destOrd="0" parTransId="{84B8BE99-52CB-4716-8C24-EE16F53B0322}" sibTransId="{70373544-7934-4A77-9A7E-6EDDA1BE477B}"/>
    <dgm:cxn modelId="{BE778663-A94E-46C4-A9C1-53A61B0A6733}" type="presParOf" srcId="{ECEA64E8-F78E-446D-B7B4-E96255AFFFBF}" destId="{769F5FDE-60CC-4B77-9243-D23FE76113B6}" srcOrd="0" destOrd="0" presId="urn:microsoft.com/office/officeart/2005/8/layout/vList2"/>
    <dgm:cxn modelId="{72B80C29-BB79-488A-8025-D9D8F9537696}" type="presParOf" srcId="{ECEA64E8-F78E-446D-B7B4-E96255AFFFBF}" destId="{1124EED9-CF27-4487-A62A-7182C3C884B0}" srcOrd="1" destOrd="0" presId="urn:microsoft.com/office/officeart/2005/8/layout/vList2"/>
    <dgm:cxn modelId="{76AA0DF6-E77B-41F5-8C19-9A0C16F24B7A}" type="presParOf" srcId="{ECEA64E8-F78E-446D-B7B4-E96255AFFFBF}" destId="{5BDC5D33-AB92-4081-B701-0DEF07E07A78}" srcOrd="2" destOrd="0" presId="urn:microsoft.com/office/officeart/2005/8/layout/vList2"/>
    <dgm:cxn modelId="{BEAB6F39-7227-4D17-9FF7-4BC293FCC4E3}" type="presParOf" srcId="{ECEA64E8-F78E-446D-B7B4-E96255AFFFBF}" destId="{5669D991-707E-40AF-A61C-BD1AD6455473}" srcOrd="3" destOrd="0" presId="urn:microsoft.com/office/officeart/2005/8/layout/vList2"/>
    <dgm:cxn modelId="{F6782530-57E5-4495-91F0-7E5B853A3A2E}" type="presParOf" srcId="{ECEA64E8-F78E-446D-B7B4-E96255AFFFBF}" destId="{6FF1BAC4-3A63-4D61-B21E-E43458028EDB}" srcOrd="4" destOrd="0" presId="urn:microsoft.com/office/officeart/2005/8/layout/vList2"/>
    <dgm:cxn modelId="{43D5E791-A2EC-491D-B79B-0DE8CDE29C8F}" type="presParOf" srcId="{ECEA64E8-F78E-446D-B7B4-E96255AFFFBF}" destId="{4DFF04F7-5EAF-4548-AD9D-736FDDE1BDB6}" srcOrd="5" destOrd="0" presId="urn:microsoft.com/office/officeart/2005/8/layout/vList2"/>
    <dgm:cxn modelId="{101AADE2-07BE-4446-A2C6-574FB8C8A769}" type="presParOf" srcId="{ECEA64E8-F78E-446D-B7B4-E96255AFFFBF}" destId="{65C9F9F7-293A-4DED-BD69-E41858797CBE}" srcOrd="6" destOrd="0" presId="urn:microsoft.com/office/officeart/2005/8/layout/vList2"/>
    <dgm:cxn modelId="{0456EA0E-1B3F-47ED-970E-202DCAF07693}" type="presParOf" srcId="{ECEA64E8-F78E-446D-B7B4-E96255AFFFBF}" destId="{7FC543F9-5961-478B-87ED-816388A3EEAC}" srcOrd="7" destOrd="0" presId="urn:microsoft.com/office/officeart/2005/8/layout/vList2"/>
    <dgm:cxn modelId="{534818CD-D4CC-493E-9D66-A57AA93AB322}" type="presParOf" srcId="{ECEA64E8-F78E-446D-B7B4-E96255AFFFBF}" destId="{95457136-D849-475E-83B2-8E33AE5F964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90889685-9695-4071-8E82-6136FE92A00A}" type="doc">
      <dgm:prSet loTypeId="urn:microsoft.com/office/officeart/2009/layout/CircleArrowProcess" loCatId="process" qsTypeId="urn:microsoft.com/office/officeart/2005/8/quickstyle/3d2" qsCatId="3D" csTypeId="urn:microsoft.com/office/officeart/2005/8/colors/colorful4" csCatId="colorful"/>
      <dgm:spPr/>
      <dgm:t>
        <a:bodyPr/>
        <a:lstStyle/>
        <a:p>
          <a:endParaRPr lang="en-IN"/>
        </a:p>
      </dgm:t>
    </dgm:pt>
    <dgm:pt modelId="{E365AC4A-6A99-456A-A229-045E5592AD11}">
      <dgm:prSet/>
      <dgm:spPr/>
      <dgm:t>
        <a:bodyPr/>
        <a:lstStyle/>
        <a:p>
          <a:r>
            <a:rPr lang="en-IN" b="1" i="0"/>
            <a:t>Matrix </a:t>
          </a:r>
          <a:endParaRPr lang="en-IN"/>
        </a:p>
      </dgm:t>
    </dgm:pt>
    <dgm:pt modelId="{DD28CB7B-8224-4E56-9D84-F4E89B424C52}" type="parTrans" cxnId="{20CFA776-D904-4876-81B6-2D56DB247D68}">
      <dgm:prSet/>
      <dgm:spPr/>
      <dgm:t>
        <a:bodyPr/>
        <a:lstStyle/>
        <a:p>
          <a:endParaRPr lang="en-IN"/>
        </a:p>
      </dgm:t>
    </dgm:pt>
    <dgm:pt modelId="{DD156976-4360-4D7F-B667-4EFCC0E68C25}" type="sibTrans" cxnId="{20CFA776-D904-4876-81B6-2D56DB247D68}">
      <dgm:prSet/>
      <dgm:spPr/>
      <dgm:t>
        <a:bodyPr/>
        <a:lstStyle/>
        <a:p>
          <a:endParaRPr lang="en-IN"/>
        </a:p>
      </dgm:t>
    </dgm:pt>
    <dgm:pt modelId="{24094015-83FD-42C0-8599-E5DEA778F37F}">
      <dgm:prSet/>
      <dgm:spPr/>
      <dgm:t>
        <a:bodyPr/>
        <a:lstStyle/>
        <a:p>
          <a:r>
            <a:rPr lang="en-IN" b="1" i="0"/>
            <a:t>Vectors</a:t>
          </a:r>
          <a:endParaRPr lang="en-IN"/>
        </a:p>
      </dgm:t>
    </dgm:pt>
    <dgm:pt modelId="{4AE78D58-8FD4-4275-8320-4889307CB56B}" type="parTrans" cxnId="{DD92EBEE-D51A-420C-BA1E-B55B0BB27231}">
      <dgm:prSet/>
      <dgm:spPr/>
      <dgm:t>
        <a:bodyPr/>
        <a:lstStyle/>
        <a:p>
          <a:endParaRPr lang="en-IN"/>
        </a:p>
      </dgm:t>
    </dgm:pt>
    <dgm:pt modelId="{DCC3E6BA-20F8-46CD-9741-6F619976FA0E}" type="sibTrans" cxnId="{DD92EBEE-D51A-420C-BA1E-B55B0BB27231}">
      <dgm:prSet/>
      <dgm:spPr/>
      <dgm:t>
        <a:bodyPr/>
        <a:lstStyle/>
        <a:p>
          <a:endParaRPr lang="en-IN"/>
        </a:p>
      </dgm:t>
    </dgm:pt>
    <dgm:pt modelId="{AECB8D90-830D-4D69-9D5D-7B28B88226FD}" type="pres">
      <dgm:prSet presAssocID="{90889685-9695-4071-8E82-6136FE92A00A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16735362-3478-4E17-A8F9-F33604EDB531}" type="pres">
      <dgm:prSet presAssocID="{E365AC4A-6A99-456A-A229-045E5592AD11}" presName="Accent1" presStyleCnt="0"/>
      <dgm:spPr/>
    </dgm:pt>
    <dgm:pt modelId="{C8B49D4A-A6AB-4A5E-A11C-BDE04DAC5392}" type="pres">
      <dgm:prSet presAssocID="{E365AC4A-6A99-456A-A229-045E5592AD11}" presName="Accent" presStyleLbl="node1" presStyleIdx="0" presStyleCnt="2"/>
      <dgm:spPr/>
    </dgm:pt>
    <dgm:pt modelId="{0392C5EE-43B6-4A66-A82E-5FF2FE8EA4E4}" type="pres">
      <dgm:prSet presAssocID="{E365AC4A-6A99-456A-A229-045E5592AD11}" presName="Parent1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A7A8DC9F-D4C6-46D2-B0DB-F61EE8A13A05}" type="pres">
      <dgm:prSet presAssocID="{24094015-83FD-42C0-8599-E5DEA778F37F}" presName="Accent2" presStyleCnt="0"/>
      <dgm:spPr/>
    </dgm:pt>
    <dgm:pt modelId="{CDC2E153-69AE-4EDB-BCD7-8AC8378AD71F}" type="pres">
      <dgm:prSet presAssocID="{24094015-83FD-42C0-8599-E5DEA778F37F}" presName="Accent" presStyleLbl="node1" presStyleIdx="1" presStyleCnt="2"/>
      <dgm:spPr/>
    </dgm:pt>
    <dgm:pt modelId="{A9C52A51-D4E4-4A32-8784-4D747A2AA8CE}" type="pres">
      <dgm:prSet presAssocID="{24094015-83FD-42C0-8599-E5DEA778F37F}" presName="Parent2" presStyleLbl="revTx" presStyleIdx="1" presStyleCnt="2">
        <dgm:presLayoutVars>
          <dgm:chMax val="1"/>
          <dgm:chPref val="1"/>
          <dgm:bulletEnabled val="1"/>
        </dgm:presLayoutVars>
      </dgm:prSet>
      <dgm:spPr/>
    </dgm:pt>
  </dgm:ptLst>
  <dgm:cxnLst>
    <dgm:cxn modelId="{BC8A7F12-D842-4996-ABB1-36EA52A24006}" type="presOf" srcId="{90889685-9695-4071-8E82-6136FE92A00A}" destId="{AECB8D90-830D-4D69-9D5D-7B28B88226FD}" srcOrd="0" destOrd="0" presId="urn:microsoft.com/office/officeart/2009/layout/CircleArrowProcess"/>
    <dgm:cxn modelId="{20CFA776-D904-4876-81B6-2D56DB247D68}" srcId="{90889685-9695-4071-8E82-6136FE92A00A}" destId="{E365AC4A-6A99-456A-A229-045E5592AD11}" srcOrd="0" destOrd="0" parTransId="{DD28CB7B-8224-4E56-9D84-F4E89B424C52}" sibTransId="{DD156976-4360-4D7F-B667-4EFCC0E68C25}"/>
    <dgm:cxn modelId="{605B3AE9-C8BA-429B-A38B-E1E880A9940A}" type="presOf" srcId="{E365AC4A-6A99-456A-A229-045E5592AD11}" destId="{0392C5EE-43B6-4A66-A82E-5FF2FE8EA4E4}" srcOrd="0" destOrd="0" presId="urn:microsoft.com/office/officeart/2009/layout/CircleArrowProcess"/>
    <dgm:cxn modelId="{968511EB-3C8B-495F-AA83-3DA3E0123C93}" type="presOf" srcId="{24094015-83FD-42C0-8599-E5DEA778F37F}" destId="{A9C52A51-D4E4-4A32-8784-4D747A2AA8CE}" srcOrd="0" destOrd="0" presId="urn:microsoft.com/office/officeart/2009/layout/CircleArrowProcess"/>
    <dgm:cxn modelId="{DD92EBEE-D51A-420C-BA1E-B55B0BB27231}" srcId="{90889685-9695-4071-8E82-6136FE92A00A}" destId="{24094015-83FD-42C0-8599-E5DEA778F37F}" srcOrd="1" destOrd="0" parTransId="{4AE78D58-8FD4-4275-8320-4889307CB56B}" sibTransId="{DCC3E6BA-20F8-46CD-9741-6F619976FA0E}"/>
    <dgm:cxn modelId="{B3B02DE0-41A9-4C8A-90C2-468BF4EA73EF}" type="presParOf" srcId="{AECB8D90-830D-4D69-9D5D-7B28B88226FD}" destId="{16735362-3478-4E17-A8F9-F33604EDB531}" srcOrd="0" destOrd="0" presId="urn:microsoft.com/office/officeart/2009/layout/CircleArrowProcess"/>
    <dgm:cxn modelId="{C0A94DB8-7761-4F7B-AE88-88E214AEEAAD}" type="presParOf" srcId="{16735362-3478-4E17-A8F9-F33604EDB531}" destId="{C8B49D4A-A6AB-4A5E-A11C-BDE04DAC5392}" srcOrd="0" destOrd="0" presId="urn:microsoft.com/office/officeart/2009/layout/CircleArrowProcess"/>
    <dgm:cxn modelId="{3D4EA82C-4D9C-42D8-ABDD-AB78CD01AEE1}" type="presParOf" srcId="{AECB8D90-830D-4D69-9D5D-7B28B88226FD}" destId="{0392C5EE-43B6-4A66-A82E-5FF2FE8EA4E4}" srcOrd="1" destOrd="0" presId="urn:microsoft.com/office/officeart/2009/layout/CircleArrowProcess"/>
    <dgm:cxn modelId="{F36E986E-DC04-4F6D-A4A1-57B660AB06EE}" type="presParOf" srcId="{AECB8D90-830D-4D69-9D5D-7B28B88226FD}" destId="{A7A8DC9F-D4C6-46D2-B0DB-F61EE8A13A05}" srcOrd="2" destOrd="0" presId="urn:microsoft.com/office/officeart/2009/layout/CircleArrowProcess"/>
    <dgm:cxn modelId="{C5A5280E-2CCA-4A3B-AD38-47B1678C3EBA}" type="presParOf" srcId="{A7A8DC9F-D4C6-46D2-B0DB-F61EE8A13A05}" destId="{CDC2E153-69AE-4EDB-BCD7-8AC8378AD71F}" srcOrd="0" destOrd="0" presId="urn:microsoft.com/office/officeart/2009/layout/CircleArrowProcess"/>
    <dgm:cxn modelId="{C7E01EAC-730E-49F6-A70C-08A61EDEAA7F}" type="presParOf" srcId="{AECB8D90-830D-4D69-9D5D-7B28B88226FD}" destId="{A9C52A51-D4E4-4A32-8784-4D747A2AA8CE}" srcOrd="3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94173B7A-3250-4486-8B56-A39E5387990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EE326E7-0602-4807-B6D8-D296BE04D2CD}">
      <dgm:prSet custT="1"/>
      <dgm:spPr/>
      <dgm:t>
        <a:bodyPr/>
        <a:lstStyle/>
        <a:p>
          <a:pPr algn="ctr"/>
          <a:r>
            <a:rPr lang="en-IN" sz="3600" b="1" i="0" dirty="0"/>
            <a:t>Topics for Multi</a:t>
          </a:r>
          <a:r>
            <a:rPr lang="en-US" sz="3600" b="1" i="0" dirty="0"/>
            <a:t>Topics</a:t>
          </a:r>
          <a:r>
            <a:rPr lang="en-IN" sz="3600" b="1" i="0" dirty="0"/>
            <a:t>variate Calculus</a:t>
          </a:r>
          <a:endParaRPr lang="en-IN" sz="3600" dirty="0"/>
        </a:p>
      </dgm:t>
    </dgm:pt>
    <dgm:pt modelId="{BC0A0632-81B0-40EA-A099-3795E6CB687E}" type="parTrans" cxnId="{1EA14003-9637-44DC-9E42-CD61BD6A76B8}">
      <dgm:prSet/>
      <dgm:spPr/>
      <dgm:t>
        <a:bodyPr/>
        <a:lstStyle/>
        <a:p>
          <a:pPr algn="ctr"/>
          <a:endParaRPr lang="en-IN"/>
        </a:p>
      </dgm:t>
    </dgm:pt>
    <dgm:pt modelId="{132EC70D-3DAA-4791-A254-5A9DE1573583}" type="sibTrans" cxnId="{1EA14003-9637-44DC-9E42-CD61BD6A76B8}">
      <dgm:prSet/>
      <dgm:spPr/>
      <dgm:t>
        <a:bodyPr/>
        <a:lstStyle/>
        <a:p>
          <a:pPr algn="ctr"/>
          <a:endParaRPr lang="en-IN"/>
        </a:p>
      </dgm:t>
    </dgm:pt>
    <dgm:pt modelId="{A0AC41B1-5BEA-42AE-A66E-68B4E601E445}" type="pres">
      <dgm:prSet presAssocID="{94173B7A-3250-4486-8B56-A39E53879903}" presName="linear" presStyleCnt="0">
        <dgm:presLayoutVars>
          <dgm:animLvl val="lvl"/>
          <dgm:resizeHandles val="exact"/>
        </dgm:presLayoutVars>
      </dgm:prSet>
      <dgm:spPr/>
    </dgm:pt>
    <dgm:pt modelId="{9305675F-E7C8-45E9-AFA5-4B1FDE92404C}" type="pres">
      <dgm:prSet presAssocID="{3EE326E7-0602-4807-B6D8-D296BE04D2CD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EA14003-9637-44DC-9E42-CD61BD6A76B8}" srcId="{94173B7A-3250-4486-8B56-A39E53879903}" destId="{3EE326E7-0602-4807-B6D8-D296BE04D2CD}" srcOrd="0" destOrd="0" parTransId="{BC0A0632-81B0-40EA-A099-3795E6CB687E}" sibTransId="{132EC70D-3DAA-4791-A254-5A9DE1573583}"/>
    <dgm:cxn modelId="{C3FC3873-26EB-4411-84E0-F36DF8194695}" type="presOf" srcId="{94173B7A-3250-4486-8B56-A39E53879903}" destId="{A0AC41B1-5BEA-42AE-A66E-68B4E601E445}" srcOrd="0" destOrd="0" presId="urn:microsoft.com/office/officeart/2005/8/layout/vList2"/>
    <dgm:cxn modelId="{336DFFF6-3FCF-4D95-A88D-C7C5BBA92E3F}" type="presOf" srcId="{3EE326E7-0602-4807-B6D8-D296BE04D2CD}" destId="{9305675F-E7C8-45E9-AFA5-4B1FDE92404C}" srcOrd="0" destOrd="0" presId="urn:microsoft.com/office/officeart/2005/8/layout/vList2"/>
    <dgm:cxn modelId="{11BBA259-CD52-43B5-97BB-6C0AFB175393}" type="presParOf" srcId="{A0AC41B1-5BEA-42AE-A66E-68B4E601E445}" destId="{9305675F-E7C8-45E9-AFA5-4B1FDE92404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C477EC90-8BFF-40EB-8218-93A77D4ACBFC}" type="doc">
      <dgm:prSet loTypeId="urn:microsoft.com/office/officeart/2008/layout/VerticalCurvedList" loCatId="list" qsTypeId="urn:microsoft.com/office/officeart/2005/8/quickstyle/3d2" qsCatId="3D" csTypeId="urn:microsoft.com/office/officeart/2005/8/colors/colorful4" csCatId="colorful"/>
      <dgm:spPr/>
      <dgm:t>
        <a:bodyPr/>
        <a:lstStyle/>
        <a:p>
          <a:endParaRPr lang="en-IN"/>
        </a:p>
      </dgm:t>
    </dgm:pt>
    <dgm:pt modelId="{281069C9-3730-4706-8E07-312C62783BEC}">
      <dgm:prSet/>
      <dgm:spPr/>
      <dgm:t>
        <a:bodyPr/>
        <a:lstStyle/>
        <a:p>
          <a:r>
            <a:rPr lang="en-US" b="1" i="0">
              <a:solidFill>
                <a:schemeClr val="tx1"/>
              </a:solidFill>
            </a:rPr>
            <a:t>Functions of several variables</a:t>
          </a:r>
          <a:endParaRPr lang="en-IN">
            <a:solidFill>
              <a:schemeClr val="tx1"/>
            </a:solidFill>
          </a:endParaRPr>
        </a:p>
      </dgm:t>
    </dgm:pt>
    <dgm:pt modelId="{0AECBC30-CE51-4753-AFBC-FFCCBDAA9DA7}" type="parTrans" cxnId="{1881077E-2710-4ACB-A9A1-F671257D4825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D2D9EF08-C46F-4FA9-BA4F-D6059B3EB37E}" type="sibTrans" cxnId="{1881077E-2710-4ACB-A9A1-F671257D4825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A05B1028-50E8-4444-A420-63159CD1BECA}">
      <dgm:prSet/>
      <dgm:spPr/>
      <dgm:t>
        <a:bodyPr/>
        <a:lstStyle/>
        <a:p>
          <a:r>
            <a:rPr lang="en-US" b="1" i="0" dirty="0">
              <a:solidFill>
                <a:schemeClr val="tx1"/>
              </a:solidFill>
            </a:rPr>
            <a:t>Derivatives and gradients</a:t>
          </a:r>
          <a:endParaRPr lang="en-IN" dirty="0">
            <a:solidFill>
              <a:schemeClr val="tx1"/>
            </a:solidFill>
          </a:endParaRPr>
        </a:p>
      </dgm:t>
    </dgm:pt>
    <dgm:pt modelId="{444AA7FF-B4A1-4772-BB2A-C8958353FAED}" type="parTrans" cxnId="{061FB1F7-2984-47DC-9A04-24C45C9A7C6A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EBA547E9-0B52-4960-AA64-7BC1DAA6A640}" type="sibTrans" cxnId="{061FB1F7-2984-47DC-9A04-24C45C9A7C6A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748108C1-DE67-49A4-B324-42F59F42A404}">
      <dgm:prSet/>
      <dgm:spPr/>
      <dgm:t>
        <a:bodyPr/>
        <a:lstStyle/>
        <a:p>
          <a:r>
            <a:rPr lang="en-US" b="1" i="0">
              <a:solidFill>
                <a:schemeClr val="tx1"/>
              </a:solidFill>
            </a:rPr>
            <a:t>Step function</a:t>
          </a:r>
          <a:endParaRPr lang="en-IN">
            <a:solidFill>
              <a:schemeClr val="tx1"/>
            </a:solidFill>
          </a:endParaRPr>
        </a:p>
      </dgm:t>
    </dgm:pt>
    <dgm:pt modelId="{814DD0A6-9CEC-4E54-B253-06497E2191BF}" type="parTrans" cxnId="{D4B34F5A-1CED-47EC-9778-064F56E6ED59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60BDB4EA-596E-4A43-86A8-C693443DA8E0}" type="sibTrans" cxnId="{D4B34F5A-1CED-47EC-9778-064F56E6ED59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87639788-BE85-46A5-8F66-D273B044C124}">
      <dgm:prSet/>
      <dgm:spPr/>
      <dgm:t>
        <a:bodyPr/>
        <a:lstStyle/>
        <a:p>
          <a:r>
            <a:rPr lang="en-US" b="1" i="0">
              <a:solidFill>
                <a:schemeClr val="tx1"/>
              </a:solidFill>
            </a:rPr>
            <a:t>Sigmoid function</a:t>
          </a:r>
          <a:endParaRPr lang="en-IN">
            <a:solidFill>
              <a:schemeClr val="tx1"/>
            </a:solidFill>
          </a:endParaRPr>
        </a:p>
      </dgm:t>
    </dgm:pt>
    <dgm:pt modelId="{1A29EF0D-1EDE-491E-8904-E9D1BE312B8C}" type="parTrans" cxnId="{07A83BD6-B8A9-4888-B219-E5E8638DED97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83B32960-EEFD-4B0E-83EF-9EAAEB50342E}" type="sibTrans" cxnId="{07A83BD6-B8A9-4888-B219-E5E8638DED97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34F87419-FEEA-4FF2-A516-CCC983B30CCE}">
      <dgm:prSet/>
      <dgm:spPr/>
      <dgm:t>
        <a:bodyPr/>
        <a:lstStyle/>
        <a:p>
          <a:r>
            <a:rPr lang="en-US" b="1" i="0">
              <a:solidFill>
                <a:schemeClr val="tx1"/>
              </a:solidFill>
            </a:rPr>
            <a:t>Logit function</a:t>
          </a:r>
          <a:endParaRPr lang="en-IN">
            <a:solidFill>
              <a:schemeClr val="tx1"/>
            </a:solidFill>
          </a:endParaRPr>
        </a:p>
      </dgm:t>
    </dgm:pt>
    <dgm:pt modelId="{0A4A83B8-9F00-40F0-B5D3-4CFAD10B8F7E}" type="parTrans" cxnId="{155D253A-4835-439E-958F-EF2CE3213F92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7B4C7C62-382A-4A8B-B68E-3E1263044A77}" type="sibTrans" cxnId="{155D253A-4835-439E-958F-EF2CE3213F92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14AB167F-69C3-43D5-B214-23997974EA89}">
      <dgm:prSet/>
      <dgm:spPr/>
      <dgm:t>
        <a:bodyPr/>
        <a:lstStyle/>
        <a:p>
          <a:r>
            <a:rPr lang="en-US" b="1" i="0">
              <a:solidFill>
                <a:schemeClr val="tx1"/>
              </a:solidFill>
            </a:rPr>
            <a:t>ReLU (Rectified Linear Unit) function</a:t>
          </a:r>
          <a:endParaRPr lang="en-IN">
            <a:solidFill>
              <a:schemeClr val="tx1"/>
            </a:solidFill>
          </a:endParaRPr>
        </a:p>
      </dgm:t>
    </dgm:pt>
    <dgm:pt modelId="{A568564D-D42E-470B-BF80-5889F89466F3}" type="parTrans" cxnId="{7CFEC787-A226-4257-9B33-66D75B6FD165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91C3F07D-BAE0-420A-BE3A-5ABADCC05E67}" type="sibTrans" cxnId="{7CFEC787-A226-4257-9B33-66D75B6FD165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A8B1C6C5-6D03-4017-9A1E-DD4D1C71A6F4}">
      <dgm:prSet/>
      <dgm:spPr/>
      <dgm:t>
        <a:bodyPr/>
        <a:lstStyle/>
        <a:p>
          <a:r>
            <a:rPr lang="en-US" b="1" i="0">
              <a:solidFill>
                <a:schemeClr val="tx1"/>
              </a:solidFill>
            </a:rPr>
            <a:t>Cost function</a:t>
          </a:r>
          <a:endParaRPr lang="en-IN">
            <a:solidFill>
              <a:schemeClr val="tx1"/>
            </a:solidFill>
          </a:endParaRPr>
        </a:p>
      </dgm:t>
    </dgm:pt>
    <dgm:pt modelId="{29D479E0-7E68-4537-95D3-10FD75433A16}" type="parTrans" cxnId="{769A038A-7969-44B4-B6F9-0A62D92B0363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0CBBFA33-8DA4-4563-B267-7D4B0EB44543}" type="sibTrans" cxnId="{769A038A-7969-44B4-B6F9-0A62D92B0363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E44528CB-6859-44DB-B75F-2AAC1874BC50}">
      <dgm:prSet/>
      <dgm:spPr/>
      <dgm:t>
        <a:bodyPr/>
        <a:lstStyle/>
        <a:p>
          <a:endParaRPr lang="en-IN"/>
        </a:p>
      </dgm:t>
    </dgm:pt>
    <dgm:pt modelId="{66D7DBD0-8EDB-4E3E-B3BF-8D129F4E027E}" type="parTrans" cxnId="{B22D4864-962B-4977-A947-3F91EA943E73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29AB7E31-CC30-4FB6-B4DF-D256EC8A778D}" type="sibTrans" cxnId="{B22D4864-962B-4977-A947-3F91EA943E73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AAFB2ABA-F1F3-43E9-BE11-7B59336A50AD}">
      <dgm:prSet/>
      <dgm:spPr/>
      <dgm:t>
        <a:bodyPr/>
        <a:lstStyle/>
        <a:p>
          <a:endParaRPr lang="en-IN"/>
        </a:p>
      </dgm:t>
    </dgm:pt>
    <dgm:pt modelId="{C07B6F54-7745-4A9C-8E60-3A58CAB6A9D6}" type="parTrans" cxnId="{969E6B3E-BF7C-43D3-BCA2-DA4D969D5490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1AC60FE8-AE95-403A-9EDA-45CD69E9AAF4}" type="sibTrans" cxnId="{969E6B3E-BF7C-43D3-BCA2-DA4D969D5490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DEC418FA-9D2C-45A5-9B45-19029CE63935}" type="pres">
      <dgm:prSet presAssocID="{C477EC90-8BFF-40EB-8218-93A77D4ACBFC}" presName="Name0" presStyleCnt="0">
        <dgm:presLayoutVars>
          <dgm:chMax val="7"/>
          <dgm:chPref val="7"/>
          <dgm:dir/>
        </dgm:presLayoutVars>
      </dgm:prSet>
      <dgm:spPr/>
    </dgm:pt>
    <dgm:pt modelId="{B44C2960-7CAB-442C-9251-E1075AA5AF8A}" type="pres">
      <dgm:prSet presAssocID="{C477EC90-8BFF-40EB-8218-93A77D4ACBFC}" presName="Name1" presStyleCnt="0"/>
      <dgm:spPr/>
    </dgm:pt>
    <dgm:pt modelId="{545ADADF-240A-4622-8094-5B559B8CF34A}" type="pres">
      <dgm:prSet presAssocID="{C477EC90-8BFF-40EB-8218-93A77D4ACBFC}" presName="cycle" presStyleCnt="0"/>
      <dgm:spPr/>
    </dgm:pt>
    <dgm:pt modelId="{512E006C-E9A0-4F5E-8F91-780C17B660F2}" type="pres">
      <dgm:prSet presAssocID="{C477EC90-8BFF-40EB-8218-93A77D4ACBFC}" presName="srcNode" presStyleLbl="node1" presStyleIdx="0" presStyleCnt="7"/>
      <dgm:spPr/>
    </dgm:pt>
    <dgm:pt modelId="{14100AE1-76EA-446F-86F8-322C9DDF4FF3}" type="pres">
      <dgm:prSet presAssocID="{C477EC90-8BFF-40EB-8218-93A77D4ACBFC}" presName="conn" presStyleLbl="parChTrans1D2" presStyleIdx="0" presStyleCnt="1"/>
      <dgm:spPr/>
    </dgm:pt>
    <dgm:pt modelId="{E90E4B79-3A89-4E4B-9E5A-9DD37CB018A0}" type="pres">
      <dgm:prSet presAssocID="{C477EC90-8BFF-40EB-8218-93A77D4ACBFC}" presName="extraNode" presStyleLbl="node1" presStyleIdx="0" presStyleCnt="7"/>
      <dgm:spPr/>
    </dgm:pt>
    <dgm:pt modelId="{3CFE5E40-D18B-442E-B789-D6EC459A27C8}" type="pres">
      <dgm:prSet presAssocID="{C477EC90-8BFF-40EB-8218-93A77D4ACBFC}" presName="dstNode" presStyleLbl="node1" presStyleIdx="0" presStyleCnt="7"/>
      <dgm:spPr/>
    </dgm:pt>
    <dgm:pt modelId="{3404D257-B36E-45EA-907D-09C89D9ECD65}" type="pres">
      <dgm:prSet presAssocID="{281069C9-3730-4706-8E07-312C62783BEC}" presName="text_1" presStyleLbl="node1" presStyleIdx="0" presStyleCnt="7">
        <dgm:presLayoutVars>
          <dgm:bulletEnabled val="1"/>
        </dgm:presLayoutVars>
      </dgm:prSet>
      <dgm:spPr/>
    </dgm:pt>
    <dgm:pt modelId="{A3EC704B-AAAC-4E75-90AD-A6EC57C4E254}" type="pres">
      <dgm:prSet presAssocID="{281069C9-3730-4706-8E07-312C62783BEC}" presName="accent_1" presStyleCnt="0"/>
      <dgm:spPr/>
    </dgm:pt>
    <dgm:pt modelId="{636BC764-B86C-4953-8965-96C170768FE0}" type="pres">
      <dgm:prSet presAssocID="{281069C9-3730-4706-8E07-312C62783BEC}" presName="accentRepeatNode" presStyleLbl="solidFgAcc1" presStyleIdx="0" presStyleCnt="7"/>
      <dgm:spPr/>
    </dgm:pt>
    <dgm:pt modelId="{0F3F298B-C75A-4BD9-9397-1B7579C338B1}" type="pres">
      <dgm:prSet presAssocID="{A05B1028-50E8-4444-A420-63159CD1BECA}" presName="text_2" presStyleLbl="node1" presStyleIdx="1" presStyleCnt="7">
        <dgm:presLayoutVars>
          <dgm:bulletEnabled val="1"/>
        </dgm:presLayoutVars>
      </dgm:prSet>
      <dgm:spPr/>
    </dgm:pt>
    <dgm:pt modelId="{36FDF3A4-636A-4190-80DB-FFB3B53308F4}" type="pres">
      <dgm:prSet presAssocID="{A05B1028-50E8-4444-A420-63159CD1BECA}" presName="accent_2" presStyleCnt="0"/>
      <dgm:spPr/>
    </dgm:pt>
    <dgm:pt modelId="{0A390299-C594-4604-81FA-E2C744C8F24A}" type="pres">
      <dgm:prSet presAssocID="{A05B1028-50E8-4444-A420-63159CD1BECA}" presName="accentRepeatNode" presStyleLbl="solidFgAcc1" presStyleIdx="1" presStyleCnt="7"/>
      <dgm:spPr/>
    </dgm:pt>
    <dgm:pt modelId="{6B76DB2A-6734-46CE-8C2F-1D30D639649A}" type="pres">
      <dgm:prSet presAssocID="{748108C1-DE67-49A4-B324-42F59F42A404}" presName="text_3" presStyleLbl="node1" presStyleIdx="2" presStyleCnt="7">
        <dgm:presLayoutVars>
          <dgm:bulletEnabled val="1"/>
        </dgm:presLayoutVars>
      </dgm:prSet>
      <dgm:spPr/>
    </dgm:pt>
    <dgm:pt modelId="{D755C875-9FC6-41B9-8587-711CC1F46C5E}" type="pres">
      <dgm:prSet presAssocID="{748108C1-DE67-49A4-B324-42F59F42A404}" presName="accent_3" presStyleCnt="0"/>
      <dgm:spPr/>
    </dgm:pt>
    <dgm:pt modelId="{F8F2B209-BF99-4822-9B22-A1880D6B510F}" type="pres">
      <dgm:prSet presAssocID="{748108C1-DE67-49A4-B324-42F59F42A404}" presName="accentRepeatNode" presStyleLbl="solidFgAcc1" presStyleIdx="2" presStyleCnt="7"/>
      <dgm:spPr/>
    </dgm:pt>
    <dgm:pt modelId="{067D13BE-4C5C-47D7-B93D-D5E6BBEC9922}" type="pres">
      <dgm:prSet presAssocID="{87639788-BE85-46A5-8F66-D273B044C124}" presName="text_4" presStyleLbl="node1" presStyleIdx="3" presStyleCnt="7">
        <dgm:presLayoutVars>
          <dgm:bulletEnabled val="1"/>
        </dgm:presLayoutVars>
      </dgm:prSet>
      <dgm:spPr/>
    </dgm:pt>
    <dgm:pt modelId="{2E2EC893-AEE3-4C9E-8D29-1C8D08F9250C}" type="pres">
      <dgm:prSet presAssocID="{87639788-BE85-46A5-8F66-D273B044C124}" presName="accent_4" presStyleCnt="0"/>
      <dgm:spPr/>
    </dgm:pt>
    <dgm:pt modelId="{F9183DA9-408E-446E-A082-80058F453204}" type="pres">
      <dgm:prSet presAssocID="{87639788-BE85-46A5-8F66-D273B044C124}" presName="accentRepeatNode" presStyleLbl="solidFgAcc1" presStyleIdx="3" presStyleCnt="7"/>
      <dgm:spPr/>
    </dgm:pt>
    <dgm:pt modelId="{FE0E434A-E2D5-48C7-BD9F-ACCB705F2A80}" type="pres">
      <dgm:prSet presAssocID="{34F87419-FEEA-4FF2-A516-CCC983B30CCE}" presName="text_5" presStyleLbl="node1" presStyleIdx="4" presStyleCnt="7">
        <dgm:presLayoutVars>
          <dgm:bulletEnabled val="1"/>
        </dgm:presLayoutVars>
      </dgm:prSet>
      <dgm:spPr/>
    </dgm:pt>
    <dgm:pt modelId="{E55D60EC-D6A9-44E5-B088-A348419FF16C}" type="pres">
      <dgm:prSet presAssocID="{34F87419-FEEA-4FF2-A516-CCC983B30CCE}" presName="accent_5" presStyleCnt="0"/>
      <dgm:spPr/>
    </dgm:pt>
    <dgm:pt modelId="{1305B1EE-115D-4609-AF90-A5888C0F4BA3}" type="pres">
      <dgm:prSet presAssocID="{34F87419-FEEA-4FF2-A516-CCC983B30CCE}" presName="accentRepeatNode" presStyleLbl="solidFgAcc1" presStyleIdx="4" presStyleCnt="7"/>
      <dgm:spPr/>
    </dgm:pt>
    <dgm:pt modelId="{23AF01B8-BA30-47D2-BFD7-BCDFFE47400A}" type="pres">
      <dgm:prSet presAssocID="{14AB167F-69C3-43D5-B214-23997974EA89}" presName="text_6" presStyleLbl="node1" presStyleIdx="5" presStyleCnt="7">
        <dgm:presLayoutVars>
          <dgm:bulletEnabled val="1"/>
        </dgm:presLayoutVars>
      </dgm:prSet>
      <dgm:spPr/>
    </dgm:pt>
    <dgm:pt modelId="{D27C783D-165B-4F9C-B1B8-08DC8265F3EF}" type="pres">
      <dgm:prSet presAssocID="{14AB167F-69C3-43D5-B214-23997974EA89}" presName="accent_6" presStyleCnt="0"/>
      <dgm:spPr/>
    </dgm:pt>
    <dgm:pt modelId="{1B53D83A-2985-4441-B4CD-3DA6FCB4EED8}" type="pres">
      <dgm:prSet presAssocID="{14AB167F-69C3-43D5-B214-23997974EA89}" presName="accentRepeatNode" presStyleLbl="solidFgAcc1" presStyleIdx="5" presStyleCnt="7"/>
      <dgm:spPr/>
    </dgm:pt>
    <dgm:pt modelId="{DFFF6845-B69F-41B3-854A-E66746F78E59}" type="pres">
      <dgm:prSet presAssocID="{A8B1C6C5-6D03-4017-9A1E-DD4D1C71A6F4}" presName="text_7" presStyleLbl="node1" presStyleIdx="6" presStyleCnt="7">
        <dgm:presLayoutVars>
          <dgm:bulletEnabled val="1"/>
        </dgm:presLayoutVars>
      </dgm:prSet>
      <dgm:spPr/>
    </dgm:pt>
    <dgm:pt modelId="{14D17060-024D-4C25-ACE7-CB5EBC000F65}" type="pres">
      <dgm:prSet presAssocID="{A8B1C6C5-6D03-4017-9A1E-DD4D1C71A6F4}" presName="accent_7" presStyleCnt="0"/>
      <dgm:spPr/>
    </dgm:pt>
    <dgm:pt modelId="{C4989F83-3D3B-4BD7-A6A5-766D4A8FFDE2}" type="pres">
      <dgm:prSet presAssocID="{A8B1C6C5-6D03-4017-9A1E-DD4D1C71A6F4}" presName="accentRepeatNode" presStyleLbl="solidFgAcc1" presStyleIdx="6" presStyleCnt="7"/>
      <dgm:spPr/>
    </dgm:pt>
  </dgm:ptLst>
  <dgm:cxnLst>
    <dgm:cxn modelId="{22485D11-C5BE-4D92-A97B-24FF4EA194D5}" type="presOf" srcId="{34F87419-FEEA-4FF2-A516-CCC983B30CCE}" destId="{FE0E434A-E2D5-48C7-BD9F-ACCB705F2A80}" srcOrd="0" destOrd="0" presId="urn:microsoft.com/office/officeart/2008/layout/VerticalCurvedList"/>
    <dgm:cxn modelId="{095A0B28-9188-411C-A48A-794786ECE2E7}" type="presOf" srcId="{D2D9EF08-C46F-4FA9-BA4F-D6059B3EB37E}" destId="{14100AE1-76EA-446F-86F8-322C9DDF4FF3}" srcOrd="0" destOrd="0" presId="urn:microsoft.com/office/officeart/2008/layout/VerticalCurvedList"/>
    <dgm:cxn modelId="{155D253A-4835-439E-958F-EF2CE3213F92}" srcId="{C477EC90-8BFF-40EB-8218-93A77D4ACBFC}" destId="{34F87419-FEEA-4FF2-A516-CCC983B30CCE}" srcOrd="4" destOrd="0" parTransId="{0A4A83B8-9F00-40F0-B5D3-4CFAD10B8F7E}" sibTransId="{7B4C7C62-382A-4A8B-B68E-3E1263044A77}"/>
    <dgm:cxn modelId="{969E6B3E-BF7C-43D3-BCA2-DA4D969D5490}" srcId="{C477EC90-8BFF-40EB-8218-93A77D4ACBFC}" destId="{AAFB2ABA-F1F3-43E9-BE11-7B59336A50AD}" srcOrd="8" destOrd="0" parTransId="{C07B6F54-7745-4A9C-8E60-3A58CAB6A9D6}" sibTransId="{1AC60FE8-AE95-403A-9EDA-45CD69E9AAF4}"/>
    <dgm:cxn modelId="{B22D4864-962B-4977-A947-3F91EA943E73}" srcId="{C477EC90-8BFF-40EB-8218-93A77D4ACBFC}" destId="{E44528CB-6859-44DB-B75F-2AAC1874BC50}" srcOrd="7" destOrd="0" parTransId="{66D7DBD0-8EDB-4E3E-B3BF-8D129F4E027E}" sibTransId="{29AB7E31-CC30-4FB6-B4DF-D256EC8A778D}"/>
    <dgm:cxn modelId="{5B698B45-6E6C-46BC-8DA7-DD77DF8545E5}" type="presOf" srcId="{14AB167F-69C3-43D5-B214-23997974EA89}" destId="{23AF01B8-BA30-47D2-BFD7-BCDFFE47400A}" srcOrd="0" destOrd="0" presId="urn:microsoft.com/office/officeart/2008/layout/VerticalCurvedList"/>
    <dgm:cxn modelId="{46E04F6B-2B71-4D01-A80A-ACF86BD19082}" type="presOf" srcId="{87639788-BE85-46A5-8F66-D273B044C124}" destId="{067D13BE-4C5C-47D7-B93D-D5E6BBEC9922}" srcOrd="0" destOrd="0" presId="urn:microsoft.com/office/officeart/2008/layout/VerticalCurvedList"/>
    <dgm:cxn modelId="{D4390551-1557-4B75-9E48-69703B4CECA5}" type="presOf" srcId="{281069C9-3730-4706-8E07-312C62783BEC}" destId="{3404D257-B36E-45EA-907D-09C89D9ECD65}" srcOrd="0" destOrd="0" presId="urn:microsoft.com/office/officeart/2008/layout/VerticalCurvedList"/>
    <dgm:cxn modelId="{D4B34F5A-1CED-47EC-9778-064F56E6ED59}" srcId="{C477EC90-8BFF-40EB-8218-93A77D4ACBFC}" destId="{748108C1-DE67-49A4-B324-42F59F42A404}" srcOrd="2" destOrd="0" parTransId="{814DD0A6-9CEC-4E54-B253-06497E2191BF}" sibTransId="{60BDB4EA-596E-4A43-86A8-C693443DA8E0}"/>
    <dgm:cxn modelId="{1881077E-2710-4ACB-A9A1-F671257D4825}" srcId="{C477EC90-8BFF-40EB-8218-93A77D4ACBFC}" destId="{281069C9-3730-4706-8E07-312C62783BEC}" srcOrd="0" destOrd="0" parTransId="{0AECBC30-CE51-4753-AFBC-FFCCBDAA9DA7}" sibTransId="{D2D9EF08-C46F-4FA9-BA4F-D6059B3EB37E}"/>
    <dgm:cxn modelId="{7CFEC787-A226-4257-9B33-66D75B6FD165}" srcId="{C477EC90-8BFF-40EB-8218-93A77D4ACBFC}" destId="{14AB167F-69C3-43D5-B214-23997974EA89}" srcOrd="5" destOrd="0" parTransId="{A568564D-D42E-470B-BF80-5889F89466F3}" sibTransId="{91C3F07D-BAE0-420A-BE3A-5ABADCC05E67}"/>
    <dgm:cxn modelId="{769A038A-7969-44B4-B6F9-0A62D92B0363}" srcId="{C477EC90-8BFF-40EB-8218-93A77D4ACBFC}" destId="{A8B1C6C5-6D03-4017-9A1E-DD4D1C71A6F4}" srcOrd="6" destOrd="0" parTransId="{29D479E0-7E68-4537-95D3-10FD75433A16}" sibTransId="{0CBBFA33-8DA4-4563-B267-7D4B0EB44543}"/>
    <dgm:cxn modelId="{D624838F-FFCE-4A4C-81B0-1BBD7EF95D33}" type="presOf" srcId="{C477EC90-8BFF-40EB-8218-93A77D4ACBFC}" destId="{DEC418FA-9D2C-45A5-9B45-19029CE63935}" srcOrd="0" destOrd="0" presId="urn:microsoft.com/office/officeart/2008/layout/VerticalCurvedList"/>
    <dgm:cxn modelId="{69F7139E-D532-47DC-9F42-E0A83B79529B}" type="presOf" srcId="{748108C1-DE67-49A4-B324-42F59F42A404}" destId="{6B76DB2A-6734-46CE-8C2F-1D30D639649A}" srcOrd="0" destOrd="0" presId="urn:microsoft.com/office/officeart/2008/layout/VerticalCurvedList"/>
    <dgm:cxn modelId="{96ECD0A4-9F8F-4190-897F-A2245061F4B5}" type="presOf" srcId="{A8B1C6C5-6D03-4017-9A1E-DD4D1C71A6F4}" destId="{DFFF6845-B69F-41B3-854A-E66746F78E59}" srcOrd="0" destOrd="0" presId="urn:microsoft.com/office/officeart/2008/layout/VerticalCurvedList"/>
    <dgm:cxn modelId="{A2A8C2BC-25CE-4344-89CD-43ECE5A8F795}" type="presOf" srcId="{A05B1028-50E8-4444-A420-63159CD1BECA}" destId="{0F3F298B-C75A-4BD9-9397-1B7579C338B1}" srcOrd="0" destOrd="0" presId="urn:microsoft.com/office/officeart/2008/layout/VerticalCurvedList"/>
    <dgm:cxn modelId="{07A83BD6-B8A9-4888-B219-E5E8638DED97}" srcId="{C477EC90-8BFF-40EB-8218-93A77D4ACBFC}" destId="{87639788-BE85-46A5-8F66-D273B044C124}" srcOrd="3" destOrd="0" parTransId="{1A29EF0D-1EDE-491E-8904-E9D1BE312B8C}" sibTransId="{83B32960-EEFD-4B0E-83EF-9EAAEB50342E}"/>
    <dgm:cxn modelId="{061FB1F7-2984-47DC-9A04-24C45C9A7C6A}" srcId="{C477EC90-8BFF-40EB-8218-93A77D4ACBFC}" destId="{A05B1028-50E8-4444-A420-63159CD1BECA}" srcOrd="1" destOrd="0" parTransId="{444AA7FF-B4A1-4772-BB2A-C8958353FAED}" sibTransId="{EBA547E9-0B52-4960-AA64-7BC1DAA6A640}"/>
    <dgm:cxn modelId="{A6EEAD8F-C261-4DEB-AA60-AA36CD0F32B5}" type="presParOf" srcId="{DEC418FA-9D2C-45A5-9B45-19029CE63935}" destId="{B44C2960-7CAB-442C-9251-E1075AA5AF8A}" srcOrd="0" destOrd="0" presId="urn:microsoft.com/office/officeart/2008/layout/VerticalCurvedList"/>
    <dgm:cxn modelId="{109FA4FE-1E6F-4EC8-B257-AEF643ED8073}" type="presParOf" srcId="{B44C2960-7CAB-442C-9251-E1075AA5AF8A}" destId="{545ADADF-240A-4622-8094-5B559B8CF34A}" srcOrd="0" destOrd="0" presId="urn:microsoft.com/office/officeart/2008/layout/VerticalCurvedList"/>
    <dgm:cxn modelId="{95AAD315-B10B-4FF8-92E3-19E0C73C5FE0}" type="presParOf" srcId="{545ADADF-240A-4622-8094-5B559B8CF34A}" destId="{512E006C-E9A0-4F5E-8F91-780C17B660F2}" srcOrd="0" destOrd="0" presId="urn:microsoft.com/office/officeart/2008/layout/VerticalCurvedList"/>
    <dgm:cxn modelId="{DE223131-EC0D-4CB1-B097-B1227410395B}" type="presParOf" srcId="{545ADADF-240A-4622-8094-5B559B8CF34A}" destId="{14100AE1-76EA-446F-86F8-322C9DDF4FF3}" srcOrd="1" destOrd="0" presId="urn:microsoft.com/office/officeart/2008/layout/VerticalCurvedList"/>
    <dgm:cxn modelId="{894642F8-4C0D-4310-888B-0930A4038CF8}" type="presParOf" srcId="{545ADADF-240A-4622-8094-5B559B8CF34A}" destId="{E90E4B79-3A89-4E4B-9E5A-9DD37CB018A0}" srcOrd="2" destOrd="0" presId="urn:microsoft.com/office/officeart/2008/layout/VerticalCurvedList"/>
    <dgm:cxn modelId="{B1013B19-208A-4921-BD9F-48BEFC7527A0}" type="presParOf" srcId="{545ADADF-240A-4622-8094-5B559B8CF34A}" destId="{3CFE5E40-D18B-442E-B789-D6EC459A27C8}" srcOrd="3" destOrd="0" presId="urn:microsoft.com/office/officeart/2008/layout/VerticalCurvedList"/>
    <dgm:cxn modelId="{C5D5258A-FD43-48EE-8159-60661EEC3C81}" type="presParOf" srcId="{B44C2960-7CAB-442C-9251-E1075AA5AF8A}" destId="{3404D257-B36E-45EA-907D-09C89D9ECD65}" srcOrd="1" destOrd="0" presId="urn:microsoft.com/office/officeart/2008/layout/VerticalCurvedList"/>
    <dgm:cxn modelId="{37668AAF-F86F-48D4-8F62-BA56F6AC1D43}" type="presParOf" srcId="{B44C2960-7CAB-442C-9251-E1075AA5AF8A}" destId="{A3EC704B-AAAC-4E75-90AD-A6EC57C4E254}" srcOrd="2" destOrd="0" presId="urn:microsoft.com/office/officeart/2008/layout/VerticalCurvedList"/>
    <dgm:cxn modelId="{122F12C3-095F-454D-B9EC-03987918E97C}" type="presParOf" srcId="{A3EC704B-AAAC-4E75-90AD-A6EC57C4E254}" destId="{636BC764-B86C-4953-8965-96C170768FE0}" srcOrd="0" destOrd="0" presId="urn:microsoft.com/office/officeart/2008/layout/VerticalCurvedList"/>
    <dgm:cxn modelId="{557C96E6-E9AC-4ABF-85E2-5D63E86749FC}" type="presParOf" srcId="{B44C2960-7CAB-442C-9251-E1075AA5AF8A}" destId="{0F3F298B-C75A-4BD9-9397-1B7579C338B1}" srcOrd="3" destOrd="0" presId="urn:microsoft.com/office/officeart/2008/layout/VerticalCurvedList"/>
    <dgm:cxn modelId="{C3B41B57-C6E3-4D6F-A8D2-6148E0536985}" type="presParOf" srcId="{B44C2960-7CAB-442C-9251-E1075AA5AF8A}" destId="{36FDF3A4-636A-4190-80DB-FFB3B53308F4}" srcOrd="4" destOrd="0" presId="urn:microsoft.com/office/officeart/2008/layout/VerticalCurvedList"/>
    <dgm:cxn modelId="{FE039338-13EB-49D5-A69F-C63EB425452D}" type="presParOf" srcId="{36FDF3A4-636A-4190-80DB-FFB3B53308F4}" destId="{0A390299-C594-4604-81FA-E2C744C8F24A}" srcOrd="0" destOrd="0" presId="urn:microsoft.com/office/officeart/2008/layout/VerticalCurvedList"/>
    <dgm:cxn modelId="{71280955-612E-4939-BDA7-A4C32C022B05}" type="presParOf" srcId="{B44C2960-7CAB-442C-9251-E1075AA5AF8A}" destId="{6B76DB2A-6734-46CE-8C2F-1D30D639649A}" srcOrd="5" destOrd="0" presId="urn:microsoft.com/office/officeart/2008/layout/VerticalCurvedList"/>
    <dgm:cxn modelId="{05EE3132-8885-43C8-8F7E-78C12315C0CF}" type="presParOf" srcId="{B44C2960-7CAB-442C-9251-E1075AA5AF8A}" destId="{D755C875-9FC6-41B9-8587-711CC1F46C5E}" srcOrd="6" destOrd="0" presId="urn:microsoft.com/office/officeart/2008/layout/VerticalCurvedList"/>
    <dgm:cxn modelId="{A904E7E3-8CC2-42C1-B194-1C291B675583}" type="presParOf" srcId="{D755C875-9FC6-41B9-8587-711CC1F46C5E}" destId="{F8F2B209-BF99-4822-9B22-A1880D6B510F}" srcOrd="0" destOrd="0" presId="urn:microsoft.com/office/officeart/2008/layout/VerticalCurvedList"/>
    <dgm:cxn modelId="{0A6B97CC-2506-40EE-8FD1-2DFB0E67F15F}" type="presParOf" srcId="{B44C2960-7CAB-442C-9251-E1075AA5AF8A}" destId="{067D13BE-4C5C-47D7-B93D-D5E6BBEC9922}" srcOrd="7" destOrd="0" presId="urn:microsoft.com/office/officeart/2008/layout/VerticalCurvedList"/>
    <dgm:cxn modelId="{91D5ED08-D4CE-4F03-92D6-7FDC86C7556F}" type="presParOf" srcId="{B44C2960-7CAB-442C-9251-E1075AA5AF8A}" destId="{2E2EC893-AEE3-4C9E-8D29-1C8D08F9250C}" srcOrd="8" destOrd="0" presId="urn:microsoft.com/office/officeart/2008/layout/VerticalCurvedList"/>
    <dgm:cxn modelId="{3373BA35-A724-4542-9AE1-EF59A6350B46}" type="presParOf" srcId="{2E2EC893-AEE3-4C9E-8D29-1C8D08F9250C}" destId="{F9183DA9-408E-446E-A082-80058F453204}" srcOrd="0" destOrd="0" presId="urn:microsoft.com/office/officeart/2008/layout/VerticalCurvedList"/>
    <dgm:cxn modelId="{103C35EF-44F9-4797-8BF2-9072DD1ADE96}" type="presParOf" srcId="{B44C2960-7CAB-442C-9251-E1075AA5AF8A}" destId="{FE0E434A-E2D5-48C7-BD9F-ACCB705F2A80}" srcOrd="9" destOrd="0" presId="urn:microsoft.com/office/officeart/2008/layout/VerticalCurvedList"/>
    <dgm:cxn modelId="{6BF73370-17D7-4516-9A0E-8C21B67332FC}" type="presParOf" srcId="{B44C2960-7CAB-442C-9251-E1075AA5AF8A}" destId="{E55D60EC-D6A9-44E5-B088-A348419FF16C}" srcOrd="10" destOrd="0" presId="urn:microsoft.com/office/officeart/2008/layout/VerticalCurvedList"/>
    <dgm:cxn modelId="{C85BA3E2-90A9-4D11-B450-F6849A57E874}" type="presParOf" srcId="{E55D60EC-D6A9-44E5-B088-A348419FF16C}" destId="{1305B1EE-115D-4609-AF90-A5888C0F4BA3}" srcOrd="0" destOrd="0" presId="urn:microsoft.com/office/officeart/2008/layout/VerticalCurvedList"/>
    <dgm:cxn modelId="{28D4AA24-A055-43D5-9442-29307A2F39D1}" type="presParOf" srcId="{B44C2960-7CAB-442C-9251-E1075AA5AF8A}" destId="{23AF01B8-BA30-47D2-BFD7-BCDFFE47400A}" srcOrd="11" destOrd="0" presId="urn:microsoft.com/office/officeart/2008/layout/VerticalCurvedList"/>
    <dgm:cxn modelId="{A1745483-07B7-4FD2-BD54-6DBCD5F9A2CF}" type="presParOf" srcId="{B44C2960-7CAB-442C-9251-E1075AA5AF8A}" destId="{D27C783D-165B-4F9C-B1B8-08DC8265F3EF}" srcOrd="12" destOrd="0" presId="urn:microsoft.com/office/officeart/2008/layout/VerticalCurvedList"/>
    <dgm:cxn modelId="{291E373C-164F-4384-8701-907A66B36167}" type="presParOf" srcId="{D27C783D-165B-4F9C-B1B8-08DC8265F3EF}" destId="{1B53D83A-2985-4441-B4CD-3DA6FCB4EED8}" srcOrd="0" destOrd="0" presId="urn:microsoft.com/office/officeart/2008/layout/VerticalCurvedList"/>
    <dgm:cxn modelId="{3FFE0556-CE70-4940-9F3F-F688CFA6D430}" type="presParOf" srcId="{B44C2960-7CAB-442C-9251-E1075AA5AF8A}" destId="{DFFF6845-B69F-41B3-854A-E66746F78E59}" srcOrd="13" destOrd="0" presId="urn:microsoft.com/office/officeart/2008/layout/VerticalCurvedList"/>
    <dgm:cxn modelId="{8962EA8C-6202-46CC-B951-36B252136280}" type="presParOf" srcId="{B44C2960-7CAB-442C-9251-E1075AA5AF8A}" destId="{14D17060-024D-4C25-ACE7-CB5EBC000F65}" srcOrd="14" destOrd="0" presId="urn:microsoft.com/office/officeart/2008/layout/VerticalCurvedList"/>
    <dgm:cxn modelId="{CC72BFB4-5C60-439F-AA68-42EF39675C3F}" type="presParOf" srcId="{14D17060-024D-4C25-ACE7-CB5EBC000F65}" destId="{C4989F83-3D3B-4BD7-A6A5-766D4A8FFDE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DF562AB4-2448-4FF4-B000-2CC9D9B9DF6A}" type="doc">
      <dgm:prSet loTypeId="urn:microsoft.com/office/officeart/2005/8/layout/vList2" loCatId="list" qsTypeId="urn:microsoft.com/office/officeart/2005/8/quickstyle/3d2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D8BAC051-2CE0-4224-9982-253CE63C7DED}">
      <dgm:prSet/>
      <dgm:spPr/>
      <dgm:t>
        <a:bodyPr/>
        <a:lstStyle/>
        <a:p>
          <a:r>
            <a:rPr lang="en-US" b="1" i="0"/>
            <a:t>Topics to Learn to </a:t>
          </a:r>
          <a:r>
            <a:rPr lang="en-IN" b="1" i="0"/>
            <a:t>Probability &amp; Statistics</a:t>
          </a:r>
          <a:endParaRPr lang="en-IN"/>
        </a:p>
      </dgm:t>
    </dgm:pt>
    <dgm:pt modelId="{704988B0-EC54-44ED-9237-CB1B04536AD2}" type="parTrans" cxnId="{1C07792C-1CD6-4536-9A7E-F60A1B917D5E}">
      <dgm:prSet/>
      <dgm:spPr/>
      <dgm:t>
        <a:bodyPr/>
        <a:lstStyle/>
        <a:p>
          <a:endParaRPr lang="en-IN"/>
        </a:p>
      </dgm:t>
    </dgm:pt>
    <dgm:pt modelId="{A1308B95-C52F-4BEF-A2A4-89617E511A38}" type="sibTrans" cxnId="{1C07792C-1CD6-4536-9A7E-F60A1B917D5E}">
      <dgm:prSet/>
      <dgm:spPr/>
      <dgm:t>
        <a:bodyPr/>
        <a:lstStyle/>
        <a:p>
          <a:endParaRPr lang="en-IN"/>
        </a:p>
      </dgm:t>
    </dgm:pt>
    <dgm:pt modelId="{C8B0B7A1-11D0-4C63-837B-DF97CB0F68D3}" type="pres">
      <dgm:prSet presAssocID="{DF562AB4-2448-4FF4-B000-2CC9D9B9DF6A}" presName="linear" presStyleCnt="0">
        <dgm:presLayoutVars>
          <dgm:animLvl val="lvl"/>
          <dgm:resizeHandles val="exact"/>
        </dgm:presLayoutVars>
      </dgm:prSet>
      <dgm:spPr/>
    </dgm:pt>
    <dgm:pt modelId="{4E1FEFB7-8C9D-441A-988A-E394309285D3}" type="pres">
      <dgm:prSet presAssocID="{D8BAC051-2CE0-4224-9982-253CE63C7DED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C07792C-1CD6-4536-9A7E-F60A1B917D5E}" srcId="{DF562AB4-2448-4FF4-B000-2CC9D9B9DF6A}" destId="{D8BAC051-2CE0-4224-9982-253CE63C7DED}" srcOrd="0" destOrd="0" parTransId="{704988B0-EC54-44ED-9237-CB1B04536AD2}" sibTransId="{A1308B95-C52F-4BEF-A2A4-89617E511A38}"/>
    <dgm:cxn modelId="{6414BD61-4955-4E9E-9661-DEAB7C9027B5}" type="presOf" srcId="{DF562AB4-2448-4FF4-B000-2CC9D9B9DF6A}" destId="{C8B0B7A1-11D0-4C63-837B-DF97CB0F68D3}" srcOrd="0" destOrd="0" presId="urn:microsoft.com/office/officeart/2005/8/layout/vList2"/>
    <dgm:cxn modelId="{F4DD519C-7A7A-4D2A-A994-20AD27080614}" type="presOf" srcId="{D8BAC051-2CE0-4224-9982-253CE63C7DED}" destId="{4E1FEFB7-8C9D-441A-988A-E394309285D3}" srcOrd="0" destOrd="0" presId="urn:microsoft.com/office/officeart/2005/8/layout/vList2"/>
    <dgm:cxn modelId="{39ECE85A-7421-4FA3-B871-DA65B1A6A428}" type="presParOf" srcId="{C8B0B7A1-11D0-4C63-837B-DF97CB0F68D3}" destId="{4E1FEFB7-8C9D-441A-988A-E394309285D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BE86F404-DFF0-4AC2-9D11-7E33688AC056}" type="doc">
      <dgm:prSet loTypeId="urn:microsoft.com/office/officeart/2005/8/layout/vProcess5" loCatId="process" qsTypeId="urn:microsoft.com/office/officeart/2005/8/quickstyle/simple1" qsCatId="simple" csTypeId="urn:microsoft.com/office/officeart/2005/8/colors/colorful4" csCatId="colorful"/>
      <dgm:spPr/>
      <dgm:t>
        <a:bodyPr/>
        <a:lstStyle/>
        <a:p>
          <a:endParaRPr lang="en-IN"/>
        </a:p>
      </dgm:t>
    </dgm:pt>
    <dgm:pt modelId="{7587DD51-693A-4B19-8D44-7FE88389CB1C}">
      <dgm:prSet/>
      <dgm:spPr/>
      <dgm:t>
        <a:bodyPr/>
        <a:lstStyle/>
        <a:p>
          <a:r>
            <a:rPr lang="en-IN" b="1" i="0">
              <a:solidFill>
                <a:schemeClr val="tx1"/>
              </a:solidFill>
            </a:rPr>
            <a:t>Mean, Median, Mode</a:t>
          </a:r>
          <a:r>
            <a:rPr lang="en-IN" b="1">
              <a:solidFill>
                <a:schemeClr val="tx1"/>
              </a:solidFill>
            </a:rPr>
            <a:t>, </a:t>
          </a:r>
          <a:r>
            <a:rPr lang="en-IN" b="1" i="0">
              <a:solidFill>
                <a:schemeClr val="tx1"/>
              </a:solidFill>
            </a:rPr>
            <a:t>Standard deviation/variance, Correlation coefficient and the covariance matrix</a:t>
          </a:r>
          <a:endParaRPr lang="en-IN">
            <a:solidFill>
              <a:schemeClr val="tx1"/>
            </a:solidFill>
          </a:endParaRPr>
        </a:p>
      </dgm:t>
    </dgm:pt>
    <dgm:pt modelId="{134C9F54-31EF-49FC-A3C4-4111F6E26A1F}" type="parTrans" cxnId="{254948D8-14E1-4611-8C5E-AE36FBE18D1B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C7F841D9-88FA-470D-A6AD-C41938E9E526}" type="sibTrans" cxnId="{254948D8-14E1-4611-8C5E-AE36FBE18D1B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81B3CD6B-F37E-4C22-BF95-4F80F6FA9972}">
      <dgm:prSet/>
      <dgm:spPr/>
      <dgm:t>
        <a:bodyPr/>
        <a:lstStyle/>
        <a:p>
          <a:r>
            <a:rPr lang="en-IN" b="1" i="0" dirty="0">
              <a:solidFill>
                <a:schemeClr val="tx1"/>
              </a:solidFill>
            </a:rPr>
            <a:t>Probability distributions (Binomial, Poisson, Normal)</a:t>
          </a:r>
          <a:endParaRPr lang="en-IN" dirty="0">
            <a:solidFill>
              <a:schemeClr val="tx1"/>
            </a:solidFill>
          </a:endParaRPr>
        </a:p>
      </dgm:t>
    </dgm:pt>
    <dgm:pt modelId="{084C718F-8670-4EC0-90A3-608BACF82BEF}" type="parTrans" cxnId="{D220A670-9879-4E7D-81EA-14269ECAFB3B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0E014810-1C57-4D10-BCB5-86A0AB16A103}" type="sibTrans" cxnId="{D220A670-9879-4E7D-81EA-14269ECAFB3B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BFD5FE91-ED75-48F4-A2EE-0388FD5469F1}">
      <dgm:prSet/>
      <dgm:spPr/>
      <dgm:t>
        <a:bodyPr/>
        <a:lstStyle/>
        <a:p>
          <a:r>
            <a:rPr lang="en-US" b="1" i="0">
              <a:solidFill>
                <a:schemeClr val="tx1"/>
              </a:solidFill>
            </a:rPr>
            <a:t>Baye’s Theorem (Precision, Recall, Positive Predictive Value, Negative Predictive Value, Confusion Matrix, ROC Curve)</a:t>
          </a:r>
          <a:endParaRPr lang="en-IN">
            <a:solidFill>
              <a:schemeClr val="tx1"/>
            </a:solidFill>
          </a:endParaRPr>
        </a:p>
      </dgm:t>
    </dgm:pt>
    <dgm:pt modelId="{73D36EB1-5A5F-4264-A6EB-DA8AA85192C9}" type="parTrans" cxnId="{21C63599-E081-4A12-9569-A03D0A4E2DC3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8F85C21E-0CCF-4660-ADFD-9D7913B0B70C}" type="sibTrans" cxnId="{21C63599-E081-4A12-9569-A03D0A4E2DC3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F8AC499E-7E68-40C1-8353-9BBD0F1F79B3}" type="pres">
      <dgm:prSet presAssocID="{BE86F404-DFF0-4AC2-9D11-7E33688AC056}" presName="outerComposite" presStyleCnt="0">
        <dgm:presLayoutVars>
          <dgm:chMax val="5"/>
          <dgm:dir/>
          <dgm:resizeHandles val="exact"/>
        </dgm:presLayoutVars>
      </dgm:prSet>
      <dgm:spPr/>
    </dgm:pt>
    <dgm:pt modelId="{991B2A24-65E7-4247-8CED-577348A74DB8}" type="pres">
      <dgm:prSet presAssocID="{BE86F404-DFF0-4AC2-9D11-7E33688AC056}" presName="dummyMaxCanvas" presStyleCnt="0">
        <dgm:presLayoutVars/>
      </dgm:prSet>
      <dgm:spPr/>
    </dgm:pt>
    <dgm:pt modelId="{DB1819C8-4960-4E96-B41D-457956C3951A}" type="pres">
      <dgm:prSet presAssocID="{BE86F404-DFF0-4AC2-9D11-7E33688AC056}" presName="ThreeNodes_1" presStyleLbl="node1" presStyleIdx="0" presStyleCnt="3">
        <dgm:presLayoutVars>
          <dgm:bulletEnabled val="1"/>
        </dgm:presLayoutVars>
      </dgm:prSet>
      <dgm:spPr/>
    </dgm:pt>
    <dgm:pt modelId="{3C70DF5F-598D-49E2-BF89-161ABB974D72}" type="pres">
      <dgm:prSet presAssocID="{BE86F404-DFF0-4AC2-9D11-7E33688AC056}" presName="ThreeNodes_2" presStyleLbl="node1" presStyleIdx="1" presStyleCnt="3">
        <dgm:presLayoutVars>
          <dgm:bulletEnabled val="1"/>
        </dgm:presLayoutVars>
      </dgm:prSet>
      <dgm:spPr/>
    </dgm:pt>
    <dgm:pt modelId="{53FA9C70-D120-4121-85AD-F3162375EF2A}" type="pres">
      <dgm:prSet presAssocID="{BE86F404-DFF0-4AC2-9D11-7E33688AC056}" presName="ThreeNodes_3" presStyleLbl="node1" presStyleIdx="2" presStyleCnt="3">
        <dgm:presLayoutVars>
          <dgm:bulletEnabled val="1"/>
        </dgm:presLayoutVars>
      </dgm:prSet>
      <dgm:spPr/>
    </dgm:pt>
    <dgm:pt modelId="{C52C7734-F044-4A72-86A0-8E722CC54821}" type="pres">
      <dgm:prSet presAssocID="{BE86F404-DFF0-4AC2-9D11-7E33688AC056}" presName="ThreeConn_1-2" presStyleLbl="fgAccFollowNode1" presStyleIdx="0" presStyleCnt="2">
        <dgm:presLayoutVars>
          <dgm:bulletEnabled val="1"/>
        </dgm:presLayoutVars>
      </dgm:prSet>
      <dgm:spPr/>
    </dgm:pt>
    <dgm:pt modelId="{3048A640-D9F7-42A5-9574-4048F349F3B9}" type="pres">
      <dgm:prSet presAssocID="{BE86F404-DFF0-4AC2-9D11-7E33688AC056}" presName="ThreeConn_2-3" presStyleLbl="fgAccFollowNode1" presStyleIdx="1" presStyleCnt="2">
        <dgm:presLayoutVars>
          <dgm:bulletEnabled val="1"/>
        </dgm:presLayoutVars>
      </dgm:prSet>
      <dgm:spPr/>
    </dgm:pt>
    <dgm:pt modelId="{732DAD91-3B90-4646-8C7F-951E305A2AB6}" type="pres">
      <dgm:prSet presAssocID="{BE86F404-DFF0-4AC2-9D11-7E33688AC056}" presName="ThreeNodes_1_text" presStyleLbl="node1" presStyleIdx="2" presStyleCnt="3">
        <dgm:presLayoutVars>
          <dgm:bulletEnabled val="1"/>
        </dgm:presLayoutVars>
      </dgm:prSet>
      <dgm:spPr/>
    </dgm:pt>
    <dgm:pt modelId="{2277D630-A145-4952-9654-16AFEA4CFBFB}" type="pres">
      <dgm:prSet presAssocID="{BE86F404-DFF0-4AC2-9D11-7E33688AC056}" presName="ThreeNodes_2_text" presStyleLbl="node1" presStyleIdx="2" presStyleCnt="3">
        <dgm:presLayoutVars>
          <dgm:bulletEnabled val="1"/>
        </dgm:presLayoutVars>
      </dgm:prSet>
      <dgm:spPr/>
    </dgm:pt>
    <dgm:pt modelId="{12679D79-2004-4442-B905-3F639A039678}" type="pres">
      <dgm:prSet presAssocID="{BE86F404-DFF0-4AC2-9D11-7E33688AC056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A9916840-1048-4321-8001-0440BC954934}" type="presOf" srcId="{7587DD51-693A-4B19-8D44-7FE88389CB1C}" destId="{732DAD91-3B90-4646-8C7F-951E305A2AB6}" srcOrd="1" destOrd="0" presId="urn:microsoft.com/office/officeart/2005/8/layout/vProcess5"/>
    <dgm:cxn modelId="{8B9EDB62-D4AD-4081-8C6D-0A70CDB36DA1}" type="presOf" srcId="{C7F841D9-88FA-470D-A6AD-C41938E9E526}" destId="{C52C7734-F044-4A72-86A0-8E722CC54821}" srcOrd="0" destOrd="0" presId="urn:microsoft.com/office/officeart/2005/8/layout/vProcess5"/>
    <dgm:cxn modelId="{3D127E63-3C48-4502-92F8-505F6885A2AA}" type="presOf" srcId="{7587DD51-693A-4B19-8D44-7FE88389CB1C}" destId="{DB1819C8-4960-4E96-B41D-457956C3951A}" srcOrd="0" destOrd="0" presId="urn:microsoft.com/office/officeart/2005/8/layout/vProcess5"/>
    <dgm:cxn modelId="{D220A670-9879-4E7D-81EA-14269ECAFB3B}" srcId="{BE86F404-DFF0-4AC2-9D11-7E33688AC056}" destId="{81B3CD6B-F37E-4C22-BF95-4F80F6FA9972}" srcOrd="1" destOrd="0" parTransId="{084C718F-8670-4EC0-90A3-608BACF82BEF}" sibTransId="{0E014810-1C57-4D10-BCB5-86A0AB16A103}"/>
    <dgm:cxn modelId="{35CB4058-0455-446E-A950-9D902EDD74A8}" type="presOf" srcId="{BFD5FE91-ED75-48F4-A2EE-0388FD5469F1}" destId="{53FA9C70-D120-4121-85AD-F3162375EF2A}" srcOrd="0" destOrd="0" presId="urn:microsoft.com/office/officeart/2005/8/layout/vProcess5"/>
    <dgm:cxn modelId="{21C63599-E081-4A12-9569-A03D0A4E2DC3}" srcId="{BE86F404-DFF0-4AC2-9D11-7E33688AC056}" destId="{BFD5FE91-ED75-48F4-A2EE-0388FD5469F1}" srcOrd="2" destOrd="0" parTransId="{73D36EB1-5A5F-4264-A6EB-DA8AA85192C9}" sibTransId="{8F85C21E-0CCF-4660-ADFD-9D7913B0B70C}"/>
    <dgm:cxn modelId="{C03D8B99-FD24-48BA-B332-21F78956989A}" type="presOf" srcId="{BE86F404-DFF0-4AC2-9D11-7E33688AC056}" destId="{F8AC499E-7E68-40C1-8353-9BBD0F1F79B3}" srcOrd="0" destOrd="0" presId="urn:microsoft.com/office/officeart/2005/8/layout/vProcess5"/>
    <dgm:cxn modelId="{BE49DBA7-292B-4262-8043-61D7BE454319}" type="presOf" srcId="{0E014810-1C57-4D10-BCB5-86A0AB16A103}" destId="{3048A640-D9F7-42A5-9574-4048F349F3B9}" srcOrd="0" destOrd="0" presId="urn:microsoft.com/office/officeart/2005/8/layout/vProcess5"/>
    <dgm:cxn modelId="{29B217A8-5883-4C81-8408-2B49B2324945}" type="presOf" srcId="{81B3CD6B-F37E-4C22-BF95-4F80F6FA9972}" destId="{2277D630-A145-4952-9654-16AFEA4CFBFB}" srcOrd="1" destOrd="0" presId="urn:microsoft.com/office/officeart/2005/8/layout/vProcess5"/>
    <dgm:cxn modelId="{8E7D0FB4-F73B-4CE8-8F1A-620C792C7365}" type="presOf" srcId="{BFD5FE91-ED75-48F4-A2EE-0388FD5469F1}" destId="{12679D79-2004-4442-B905-3F639A039678}" srcOrd="1" destOrd="0" presId="urn:microsoft.com/office/officeart/2005/8/layout/vProcess5"/>
    <dgm:cxn modelId="{A1ED12B6-9309-4E67-9E7B-5F0768F28BE8}" type="presOf" srcId="{81B3CD6B-F37E-4C22-BF95-4F80F6FA9972}" destId="{3C70DF5F-598D-49E2-BF89-161ABB974D72}" srcOrd="0" destOrd="0" presId="urn:microsoft.com/office/officeart/2005/8/layout/vProcess5"/>
    <dgm:cxn modelId="{254948D8-14E1-4611-8C5E-AE36FBE18D1B}" srcId="{BE86F404-DFF0-4AC2-9D11-7E33688AC056}" destId="{7587DD51-693A-4B19-8D44-7FE88389CB1C}" srcOrd="0" destOrd="0" parTransId="{134C9F54-31EF-49FC-A3C4-4111F6E26A1F}" sibTransId="{C7F841D9-88FA-470D-A6AD-C41938E9E526}"/>
    <dgm:cxn modelId="{9E7026C6-D7F3-45DD-993F-373E3BCE6F13}" type="presParOf" srcId="{F8AC499E-7E68-40C1-8353-9BBD0F1F79B3}" destId="{991B2A24-65E7-4247-8CED-577348A74DB8}" srcOrd="0" destOrd="0" presId="urn:microsoft.com/office/officeart/2005/8/layout/vProcess5"/>
    <dgm:cxn modelId="{53C7BAA0-BA25-4BBF-B3DB-BD5DDEA0764F}" type="presParOf" srcId="{F8AC499E-7E68-40C1-8353-9BBD0F1F79B3}" destId="{DB1819C8-4960-4E96-B41D-457956C3951A}" srcOrd="1" destOrd="0" presId="urn:microsoft.com/office/officeart/2005/8/layout/vProcess5"/>
    <dgm:cxn modelId="{238B264A-20D0-40CF-B2A3-928544700434}" type="presParOf" srcId="{F8AC499E-7E68-40C1-8353-9BBD0F1F79B3}" destId="{3C70DF5F-598D-49E2-BF89-161ABB974D72}" srcOrd="2" destOrd="0" presId="urn:microsoft.com/office/officeart/2005/8/layout/vProcess5"/>
    <dgm:cxn modelId="{45BD09BE-4FDE-4A1A-8E17-C1E717909170}" type="presParOf" srcId="{F8AC499E-7E68-40C1-8353-9BBD0F1F79B3}" destId="{53FA9C70-D120-4121-85AD-F3162375EF2A}" srcOrd="3" destOrd="0" presId="urn:microsoft.com/office/officeart/2005/8/layout/vProcess5"/>
    <dgm:cxn modelId="{CA60B990-0312-4FF6-BE0D-3B74F8595632}" type="presParOf" srcId="{F8AC499E-7E68-40C1-8353-9BBD0F1F79B3}" destId="{C52C7734-F044-4A72-86A0-8E722CC54821}" srcOrd="4" destOrd="0" presId="urn:microsoft.com/office/officeart/2005/8/layout/vProcess5"/>
    <dgm:cxn modelId="{BE622D00-BD6C-454D-BD6A-D3D0AA94F201}" type="presParOf" srcId="{F8AC499E-7E68-40C1-8353-9BBD0F1F79B3}" destId="{3048A640-D9F7-42A5-9574-4048F349F3B9}" srcOrd="5" destOrd="0" presId="urn:microsoft.com/office/officeart/2005/8/layout/vProcess5"/>
    <dgm:cxn modelId="{5F4542F5-71EC-4238-8D8E-4F65AF165D65}" type="presParOf" srcId="{F8AC499E-7E68-40C1-8353-9BBD0F1F79B3}" destId="{732DAD91-3B90-4646-8C7F-951E305A2AB6}" srcOrd="6" destOrd="0" presId="urn:microsoft.com/office/officeart/2005/8/layout/vProcess5"/>
    <dgm:cxn modelId="{BB51BF68-CF81-49B1-93A0-56604C9E574A}" type="presParOf" srcId="{F8AC499E-7E68-40C1-8353-9BBD0F1F79B3}" destId="{2277D630-A145-4952-9654-16AFEA4CFBFB}" srcOrd="7" destOrd="0" presId="urn:microsoft.com/office/officeart/2005/8/layout/vProcess5"/>
    <dgm:cxn modelId="{8F9C91FD-5E08-4494-8C60-CE57D8ACB5AE}" type="presParOf" srcId="{F8AC499E-7E68-40C1-8353-9BBD0F1F79B3}" destId="{12679D79-2004-4442-B905-3F639A039678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FBEACBDE-0DE7-41D5-A24A-C56CB50678F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08DC167E-6752-4FB1-8525-F613BC567181}">
      <dgm:prSet/>
      <dgm:spPr/>
      <dgm:t>
        <a:bodyPr/>
        <a:lstStyle/>
        <a:p>
          <a:r>
            <a:rPr lang="en-US" b="1" i="0"/>
            <a:t>Topics to Learn to </a:t>
          </a:r>
          <a:r>
            <a:rPr lang="en-IN" b="1" i="0"/>
            <a:t>Optimization Methods</a:t>
          </a:r>
          <a:endParaRPr lang="en-IN"/>
        </a:p>
      </dgm:t>
    </dgm:pt>
    <dgm:pt modelId="{15CBF00B-660C-4B04-95C4-EFAE98F1EC15}" type="parTrans" cxnId="{F93FA969-1F75-46EF-AA22-5B8C0399DC04}">
      <dgm:prSet/>
      <dgm:spPr/>
      <dgm:t>
        <a:bodyPr/>
        <a:lstStyle/>
        <a:p>
          <a:endParaRPr lang="en-IN"/>
        </a:p>
      </dgm:t>
    </dgm:pt>
    <dgm:pt modelId="{DD2817EA-C06C-48C1-BDC5-6D774BE3BD10}" type="sibTrans" cxnId="{F93FA969-1F75-46EF-AA22-5B8C0399DC04}">
      <dgm:prSet/>
      <dgm:spPr/>
      <dgm:t>
        <a:bodyPr/>
        <a:lstStyle/>
        <a:p>
          <a:endParaRPr lang="en-IN"/>
        </a:p>
      </dgm:t>
    </dgm:pt>
    <dgm:pt modelId="{55FCED1A-BA1D-41F5-8C12-2050DF83F7AD}" type="pres">
      <dgm:prSet presAssocID="{FBEACBDE-0DE7-41D5-A24A-C56CB50678FD}" presName="linear" presStyleCnt="0">
        <dgm:presLayoutVars>
          <dgm:animLvl val="lvl"/>
          <dgm:resizeHandles val="exact"/>
        </dgm:presLayoutVars>
      </dgm:prSet>
      <dgm:spPr/>
    </dgm:pt>
    <dgm:pt modelId="{5BA707B1-4010-4634-8EF6-F68119A45135}" type="pres">
      <dgm:prSet presAssocID="{08DC167E-6752-4FB1-8525-F613BC567181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3B6CEA34-E1BC-4233-9A82-2C93D081C060}" type="presOf" srcId="{08DC167E-6752-4FB1-8525-F613BC567181}" destId="{5BA707B1-4010-4634-8EF6-F68119A45135}" srcOrd="0" destOrd="0" presId="urn:microsoft.com/office/officeart/2005/8/layout/vList2"/>
    <dgm:cxn modelId="{F93FA969-1F75-46EF-AA22-5B8C0399DC04}" srcId="{FBEACBDE-0DE7-41D5-A24A-C56CB50678FD}" destId="{08DC167E-6752-4FB1-8525-F613BC567181}" srcOrd="0" destOrd="0" parTransId="{15CBF00B-660C-4B04-95C4-EFAE98F1EC15}" sibTransId="{DD2817EA-C06C-48C1-BDC5-6D774BE3BD10}"/>
    <dgm:cxn modelId="{4EFD3A4E-5268-4DE6-B178-328A700FE404}" type="presOf" srcId="{FBEACBDE-0DE7-41D5-A24A-C56CB50678FD}" destId="{55FCED1A-BA1D-41F5-8C12-2050DF83F7AD}" srcOrd="0" destOrd="0" presId="urn:microsoft.com/office/officeart/2005/8/layout/vList2"/>
    <dgm:cxn modelId="{F5D82DD4-EA0D-43EC-A124-8E11680BE470}" type="presParOf" srcId="{55FCED1A-BA1D-41F5-8C12-2050DF83F7AD}" destId="{5BA707B1-4010-4634-8EF6-F68119A4513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7F0BF156-1BA4-4744-8EED-7C72637999AC}" type="doc">
      <dgm:prSet loTypeId="urn:microsoft.com/office/officeart/2005/8/layout/cycle6" loCatId="cycle" qsTypeId="urn:microsoft.com/office/officeart/2005/8/quickstyle/3d2" qsCatId="3D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10FE6BC8-CE74-4E07-A463-6DF51C11278D}">
      <dgm:prSet custT="1"/>
      <dgm:spPr/>
      <dgm:t>
        <a:bodyPr/>
        <a:lstStyle/>
        <a:p>
          <a:r>
            <a:rPr lang="en-US" sz="2000" b="1" i="0" dirty="0">
              <a:solidFill>
                <a:schemeClr val="tx1"/>
              </a:solidFill>
            </a:rPr>
            <a:t>Cost function/</a:t>
          </a:r>
        </a:p>
        <a:p>
          <a:r>
            <a:rPr lang="en-US" sz="2000" b="1" i="0" dirty="0">
              <a:solidFill>
                <a:schemeClr val="tx1"/>
              </a:solidFill>
            </a:rPr>
            <a:t>Objective function</a:t>
          </a:r>
          <a:endParaRPr lang="en-IN" sz="2000" dirty="0">
            <a:solidFill>
              <a:schemeClr val="tx1"/>
            </a:solidFill>
          </a:endParaRPr>
        </a:p>
      </dgm:t>
    </dgm:pt>
    <dgm:pt modelId="{304B6C43-EF38-4830-B9EB-A98AEA13703A}" type="parTrans" cxnId="{A42C9678-71EB-43FE-B099-62951495909D}">
      <dgm:prSet/>
      <dgm:spPr/>
      <dgm:t>
        <a:bodyPr/>
        <a:lstStyle/>
        <a:p>
          <a:endParaRPr lang="en-IN" sz="2800">
            <a:solidFill>
              <a:schemeClr val="tx1"/>
            </a:solidFill>
          </a:endParaRPr>
        </a:p>
      </dgm:t>
    </dgm:pt>
    <dgm:pt modelId="{8FBF1757-777A-4401-9A4F-49E3EB7DBAC0}" type="sibTrans" cxnId="{A42C9678-71EB-43FE-B099-62951495909D}">
      <dgm:prSet/>
      <dgm:spPr/>
      <dgm:t>
        <a:bodyPr/>
        <a:lstStyle/>
        <a:p>
          <a:endParaRPr lang="en-IN" sz="2800">
            <a:solidFill>
              <a:schemeClr val="tx1"/>
            </a:solidFill>
          </a:endParaRPr>
        </a:p>
      </dgm:t>
    </dgm:pt>
    <dgm:pt modelId="{A4F63200-A07D-427A-B5F1-3E75C05AB49D}">
      <dgm:prSet custT="1"/>
      <dgm:spPr/>
      <dgm:t>
        <a:bodyPr/>
        <a:lstStyle/>
        <a:p>
          <a:r>
            <a:rPr lang="en-US" sz="2000" b="1" i="0">
              <a:solidFill>
                <a:schemeClr val="tx1"/>
              </a:solidFill>
            </a:rPr>
            <a:t>Likelihood function</a:t>
          </a:r>
          <a:endParaRPr lang="en-IN" sz="2000">
            <a:solidFill>
              <a:schemeClr val="tx1"/>
            </a:solidFill>
          </a:endParaRPr>
        </a:p>
      </dgm:t>
    </dgm:pt>
    <dgm:pt modelId="{3C37443E-2B45-4018-8674-27083C6643BF}" type="parTrans" cxnId="{3CE01FFE-A97A-4475-9477-03EB4EC6CC30}">
      <dgm:prSet/>
      <dgm:spPr/>
      <dgm:t>
        <a:bodyPr/>
        <a:lstStyle/>
        <a:p>
          <a:endParaRPr lang="en-IN" sz="2800">
            <a:solidFill>
              <a:schemeClr val="tx1"/>
            </a:solidFill>
          </a:endParaRPr>
        </a:p>
      </dgm:t>
    </dgm:pt>
    <dgm:pt modelId="{4F830978-FDEA-4137-86CC-17E2F10EB3A8}" type="sibTrans" cxnId="{3CE01FFE-A97A-4475-9477-03EB4EC6CC30}">
      <dgm:prSet/>
      <dgm:spPr/>
      <dgm:t>
        <a:bodyPr/>
        <a:lstStyle/>
        <a:p>
          <a:endParaRPr lang="en-IN" sz="2800">
            <a:solidFill>
              <a:schemeClr val="tx1"/>
            </a:solidFill>
          </a:endParaRPr>
        </a:p>
      </dgm:t>
    </dgm:pt>
    <dgm:pt modelId="{E19D7DE0-9E0C-40A7-A32C-2734D4C4D980}">
      <dgm:prSet custT="1"/>
      <dgm:spPr/>
      <dgm:t>
        <a:bodyPr/>
        <a:lstStyle/>
        <a:p>
          <a:r>
            <a:rPr lang="en-US" sz="2000" b="1" i="0">
              <a:solidFill>
                <a:schemeClr val="tx1"/>
              </a:solidFill>
            </a:rPr>
            <a:t>Error function</a:t>
          </a:r>
          <a:endParaRPr lang="en-IN" sz="2000">
            <a:solidFill>
              <a:schemeClr val="tx1"/>
            </a:solidFill>
          </a:endParaRPr>
        </a:p>
      </dgm:t>
    </dgm:pt>
    <dgm:pt modelId="{3A8DCDDE-6A36-4EA1-8FFC-291B0E6708E1}" type="parTrans" cxnId="{F99CCEB5-2909-4B25-82E7-00458FE4B02C}">
      <dgm:prSet/>
      <dgm:spPr/>
      <dgm:t>
        <a:bodyPr/>
        <a:lstStyle/>
        <a:p>
          <a:endParaRPr lang="en-IN" sz="2800">
            <a:solidFill>
              <a:schemeClr val="tx1"/>
            </a:solidFill>
          </a:endParaRPr>
        </a:p>
      </dgm:t>
    </dgm:pt>
    <dgm:pt modelId="{729F5853-6ACA-4F7C-B85B-26B920F4C352}" type="sibTrans" cxnId="{F99CCEB5-2909-4B25-82E7-00458FE4B02C}">
      <dgm:prSet/>
      <dgm:spPr/>
      <dgm:t>
        <a:bodyPr/>
        <a:lstStyle/>
        <a:p>
          <a:endParaRPr lang="en-IN" sz="2800">
            <a:solidFill>
              <a:schemeClr val="tx1"/>
            </a:solidFill>
          </a:endParaRPr>
        </a:p>
      </dgm:t>
    </dgm:pt>
    <dgm:pt modelId="{16F32756-A360-4ED6-9BD7-0F7410A8AA97}">
      <dgm:prSet custT="1"/>
      <dgm:spPr/>
      <dgm:t>
        <a:bodyPr/>
        <a:lstStyle/>
        <a:p>
          <a:r>
            <a:rPr lang="en-US" sz="2000" b="1" i="0">
              <a:solidFill>
                <a:schemeClr val="tx1"/>
              </a:solidFill>
            </a:rPr>
            <a:t>Gradient Descent Algorithm and its variants</a:t>
          </a:r>
          <a:endParaRPr lang="en-IN" sz="2000">
            <a:solidFill>
              <a:schemeClr val="tx1"/>
            </a:solidFill>
          </a:endParaRPr>
        </a:p>
      </dgm:t>
    </dgm:pt>
    <dgm:pt modelId="{250CEAB0-5C18-4025-8536-8DAD4EC6D49A}" type="parTrans" cxnId="{31656580-A73F-4803-A0E2-D53BC907D9E1}">
      <dgm:prSet/>
      <dgm:spPr/>
      <dgm:t>
        <a:bodyPr/>
        <a:lstStyle/>
        <a:p>
          <a:endParaRPr lang="en-IN" sz="2800">
            <a:solidFill>
              <a:schemeClr val="tx1"/>
            </a:solidFill>
          </a:endParaRPr>
        </a:p>
      </dgm:t>
    </dgm:pt>
    <dgm:pt modelId="{FDAA6A29-809D-47A7-AC73-CEF7C33065A4}" type="sibTrans" cxnId="{31656580-A73F-4803-A0E2-D53BC907D9E1}">
      <dgm:prSet/>
      <dgm:spPr/>
      <dgm:t>
        <a:bodyPr/>
        <a:lstStyle/>
        <a:p>
          <a:endParaRPr lang="en-IN" sz="2800">
            <a:solidFill>
              <a:schemeClr val="tx1"/>
            </a:solidFill>
          </a:endParaRPr>
        </a:p>
      </dgm:t>
    </dgm:pt>
    <dgm:pt modelId="{31860DB5-80EE-405B-8FC9-1CF84549FF56}" type="pres">
      <dgm:prSet presAssocID="{7F0BF156-1BA4-4744-8EED-7C72637999AC}" presName="cycle" presStyleCnt="0">
        <dgm:presLayoutVars>
          <dgm:dir/>
          <dgm:resizeHandles val="exact"/>
        </dgm:presLayoutVars>
      </dgm:prSet>
      <dgm:spPr/>
    </dgm:pt>
    <dgm:pt modelId="{4B1F5BDE-7D3D-43C9-B6EB-FC719793A416}" type="pres">
      <dgm:prSet presAssocID="{10FE6BC8-CE74-4E07-A463-6DF51C11278D}" presName="node" presStyleLbl="node1" presStyleIdx="0" presStyleCnt="4">
        <dgm:presLayoutVars>
          <dgm:bulletEnabled val="1"/>
        </dgm:presLayoutVars>
      </dgm:prSet>
      <dgm:spPr/>
    </dgm:pt>
    <dgm:pt modelId="{24EB7066-85C6-4605-A87A-112A69099567}" type="pres">
      <dgm:prSet presAssocID="{10FE6BC8-CE74-4E07-A463-6DF51C11278D}" presName="spNode" presStyleCnt="0"/>
      <dgm:spPr/>
    </dgm:pt>
    <dgm:pt modelId="{169A0586-7AC1-4D86-8C73-FFC2ABED5AB0}" type="pres">
      <dgm:prSet presAssocID="{8FBF1757-777A-4401-9A4F-49E3EB7DBAC0}" presName="sibTrans" presStyleLbl="sibTrans1D1" presStyleIdx="0" presStyleCnt="4"/>
      <dgm:spPr/>
    </dgm:pt>
    <dgm:pt modelId="{9A24106D-05FC-46A9-94DF-BAB4E3F0BCE9}" type="pres">
      <dgm:prSet presAssocID="{A4F63200-A07D-427A-B5F1-3E75C05AB49D}" presName="node" presStyleLbl="node1" presStyleIdx="1" presStyleCnt="4">
        <dgm:presLayoutVars>
          <dgm:bulletEnabled val="1"/>
        </dgm:presLayoutVars>
      </dgm:prSet>
      <dgm:spPr/>
    </dgm:pt>
    <dgm:pt modelId="{83F90F2A-1439-4233-8472-51CA36307450}" type="pres">
      <dgm:prSet presAssocID="{A4F63200-A07D-427A-B5F1-3E75C05AB49D}" presName="spNode" presStyleCnt="0"/>
      <dgm:spPr/>
    </dgm:pt>
    <dgm:pt modelId="{253E2870-5619-4FB5-9DE0-3B17EEE3506B}" type="pres">
      <dgm:prSet presAssocID="{4F830978-FDEA-4137-86CC-17E2F10EB3A8}" presName="sibTrans" presStyleLbl="sibTrans1D1" presStyleIdx="1" presStyleCnt="4"/>
      <dgm:spPr/>
    </dgm:pt>
    <dgm:pt modelId="{DC1A22F2-123D-4B3D-A4FA-5A8174D76897}" type="pres">
      <dgm:prSet presAssocID="{E19D7DE0-9E0C-40A7-A32C-2734D4C4D980}" presName="node" presStyleLbl="node1" presStyleIdx="2" presStyleCnt="4">
        <dgm:presLayoutVars>
          <dgm:bulletEnabled val="1"/>
        </dgm:presLayoutVars>
      </dgm:prSet>
      <dgm:spPr/>
    </dgm:pt>
    <dgm:pt modelId="{1C0C61DA-A0D5-4B47-BC97-5801F66B1D8D}" type="pres">
      <dgm:prSet presAssocID="{E19D7DE0-9E0C-40A7-A32C-2734D4C4D980}" presName="spNode" presStyleCnt="0"/>
      <dgm:spPr/>
    </dgm:pt>
    <dgm:pt modelId="{44CEBAC9-2FBC-4CF7-96D2-2E4B22A6650D}" type="pres">
      <dgm:prSet presAssocID="{729F5853-6ACA-4F7C-B85B-26B920F4C352}" presName="sibTrans" presStyleLbl="sibTrans1D1" presStyleIdx="2" presStyleCnt="4"/>
      <dgm:spPr/>
    </dgm:pt>
    <dgm:pt modelId="{A5173A76-2899-40CE-8930-33777E82D77D}" type="pres">
      <dgm:prSet presAssocID="{16F32756-A360-4ED6-9BD7-0F7410A8AA97}" presName="node" presStyleLbl="node1" presStyleIdx="3" presStyleCnt="4">
        <dgm:presLayoutVars>
          <dgm:bulletEnabled val="1"/>
        </dgm:presLayoutVars>
      </dgm:prSet>
      <dgm:spPr/>
    </dgm:pt>
    <dgm:pt modelId="{AE39F33F-2C8B-442C-80D6-47F515967956}" type="pres">
      <dgm:prSet presAssocID="{16F32756-A360-4ED6-9BD7-0F7410A8AA97}" presName="spNode" presStyleCnt="0"/>
      <dgm:spPr/>
    </dgm:pt>
    <dgm:pt modelId="{6F0489A9-5E29-4D91-AD98-D33CC4E72AB6}" type="pres">
      <dgm:prSet presAssocID="{FDAA6A29-809D-47A7-AC73-CEF7C33065A4}" presName="sibTrans" presStyleLbl="sibTrans1D1" presStyleIdx="3" presStyleCnt="4"/>
      <dgm:spPr/>
    </dgm:pt>
  </dgm:ptLst>
  <dgm:cxnLst>
    <dgm:cxn modelId="{7ED87D06-2B7A-44A9-8F45-F719FC531D14}" type="presOf" srcId="{A4F63200-A07D-427A-B5F1-3E75C05AB49D}" destId="{9A24106D-05FC-46A9-94DF-BAB4E3F0BCE9}" srcOrd="0" destOrd="0" presId="urn:microsoft.com/office/officeart/2005/8/layout/cycle6"/>
    <dgm:cxn modelId="{203E9407-2B38-4A74-87D1-9FE3F95652B0}" type="presOf" srcId="{8FBF1757-777A-4401-9A4F-49E3EB7DBAC0}" destId="{169A0586-7AC1-4D86-8C73-FFC2ABED5AB0}" srcOrd="0" destOrd="0" presId="urn:microsoft.com/office/officeart/2005/8/layout/cycle6"/>
    <dgm:cxn modelId="{C6AEC85D-1171-4758-9AA2-E7C79ECD1E7D}" type="presOf" srcId="{FDAA6A29-809D-47A7-AC73-CEF7C33065A4}" destId="{6F0489A9-5E29-4D91-AD98-D33CC4E72AB6}" srcOrd="0" destOrd="0" presId="urn:microsoft.com/office/officeart/2005/8/layout/cycle6"/>
    <dgm:cxn modelId="{98E81C43-3B37-4D7A-8B79-198BA46E3DC8}" type="presOf" srcId="{10FE6BC8-CE74-4E07-A463-6DF51C11278D}" destId="{4B1F5BDE-7D3D-43C9-B6EB-FC719793A416}" srcOrd="0" destOrd="0" presId="urn:microsoft.com/office/officeart/2005/8/layout/cycle6"/>
    <dgm:cxn modelId="{A42C9678-71EB-43FE-B099-62951495909D}" srcId="{7F0BF156-1BA4-4744-8EED-7C72637999AC}" destId="{10FE6BC8-CE74-4E07-A463-6DF51C11278D}" srcOrd="0" destOrd="0" parTransId="{304B6C43-EF38-4830-B9EB-A98AEA13703A}" sibTransId="{8FBF1757-777A-4401-9A4F-49E3EB7DBAC0}"/>
    <dgm:cxn modelId="{AA8B207A-D420-4AEE-A9D4-257996302B20}" type="presOf" srcId="{16F32756-A360-4ED6-9BD7-0F7410A8AA97}" destId="{A5173A76-2899-40CE-8930-33777E82D77D}" srcOrd="0" destOrd="0" presId="urn:microsoft.com/office/officeart/2005/8/layout/cycle6"/>
    <dgm:cxn modelId="{56222A7C-E4D3-42A4-AA07-3281A0B5DCE1}" type="presOf" srcId="{4F830978-FDEA-4137-86CC-17E2F10EB3A8}" destId="{253E2870-5619-4FB5-9DE0-3B17EEE3506B}" srcOrd="0" destOrd="0" presId="urn:microsoft.com/office/officeart/2005/8/layout/cycle6"/>
    <dgm:cxn modelId="{31656580-A73F-4803-A0E2-D53BC907D9E1}" srcId="{7F0BF156-1BA4-4744-8EED-7C72637999AC}" destId="{16F32756-A360-4ED6-9BD7-0F7410A8AA97}" srcOrd="3" destOrd="0" parTransId="{250CEAB0-5C18-4025-8536-8DAD4EC6D49A}" sibTransId="{FDAA6A29-809D-47A7-AC73-CEF7C33065A4}"/>
    <dgm:cxn modelId="{F99CCEB5-2909-4B25-82E7-00458FE4B02C}" srcId="{7F0BF156-1BA4-4744-8EED-7C72637999AC}" destId="{E19D7DE0-9E0C-40A7-A32C-2734D4C4D980}" srcOrd="2" destOrd="0" parTransId="{3A8DCDDE-6A36-4EA1-8FFC-291B0E6708E1}" sibTransId="{729F5853-6ACA-4F7C-B85B-26B920F4C352}"/>
    <dgm:cxn modelId="{6C9D4EE2-49B3-48BD-8223-E53A6975D1E8}" type="presOf" srcId="{729F5853-6ACA-4F7C-B85B-26B920F4C352}" destId="{44CEBAC9-2FBC-4CF7-96D2-2E4B22A6650D}" srcOrd="0" destOrd="0" presId="urn:microsoft.com/office/officeart/2005/8/layout/cycle6"/>
    <dgm:cxn modelId="{BAC8FFE4-297E-42F5-9447-35CEED825F0D}" type="presOf" srcId="{E19D7DE0-9E0C-40A7-A32C-2734D4C4D980}" destId="{DC1A22F2-123D-4B3D-A4FA-5A8174D76897}" srcOrd="0" destOrd="0" presId="urn:microsoft.com/office/officeart/2005/8/layout/cycle6"/>
    <dgm:cxn modelId="{47EFC1F5-1F8F-4542-AEF8-52CE4F09528D}" type="presOf" srcId="{7F0BF156-1BA4-4744-8EED-7C72637999AC}" destId="{31860DB5-80EE-405B-8FC9-1CF84549FF56}" srcOrd="0" destOrd="0" presId="urn:microsoft.com/office/officeart/2005/8/layout/cycle6"/>
    <dgm:cxn modelId="{3CE01FFE-A97A-4475-9477-03EB4EC6CC30}" srcId="{7F0BF156-1BA4-4744-8EED-7C72637999AC}" destId="{A4F63200-A07D-427A-B5F1-3E75C05AB49D}" srcOrd="1" destOrd="0" parTransId="{3C37443E-2B45-4018-8674-27083C6643BF}" sibTransId="{4F830978-FDEA-4137-86CC-17E2F10EB3A8}"/>
    <dgm:cxn modelId="{77AFED2E-D531-4DAC-A7FF-EF4C3836318A}" type="presParOf" srcId="{31860DB5-80EE-405B-8FC9-1CF84549FF56}" destId="{4B1F5BDE-7D3D-43C9-B6EB-FC719793A416}" srcOrd="0" destOrd="0" presId="urn:microsoft.com/office/officeart/2005/8/layout/cycle6"/>
    <dgm:cxn modelId="{3546998F-B54B-4C29-847E-9D0CA85E5807}" type="presParOf" srcId="{31860DB5-80EE-405B-8FC9-1CF84549FF56}" destId="{24EB7066-85C6-4605-A87A-112A69099567}" srcOrd="1" destOrd="0" presId="urn:microsoft.com/office/officeart/2005/8/layout/cycle6"/>
    <dgm:cxn modelId="{6C2AC304-022C-43CC-98F0-7626BFFA0CBD}" type="presParOf" srcId="{31860DB5-80EE-405B-8FC9-1CF84549FF56}" destId="{169A0586-7AC1-4D86-8C73-FFC2ABED5AB0}" srcOrd="2" destOrd="0" presId="urn:microsoft.com/office/officeart/2005/8/layout/cycle6"/>
    <dgm:cxn modelId="{24F8F538-DBD3-434C-9830-708168EA6F62}" type="presParOf" srcId="{31860DB5-80EE-405B-8FC9-1CF84549FF56}" destId="{9A24106D-05FC-46A9-94DF-BAB4E3F0BCE9}" srcOrd="3" destOrd="0" presId="urn:microsoft.com/office/officeart/2005/8/layout/cycle6"/>
    <dgm:cxn modelId="{63B5E606-76FB-4701-8953-5FF2205E465D}" type="presParOf" srcId="{31860DB5-80EE-405B-8FC9-1CF84549FF56}" destId="{83F90F2A-1439-4233-8472-51CA36307450}" srcOrd="4" destOrd="0" presId="urn:microsoft.com/office/officeart/2005/8/layout/cycle6"/>
    <dgm:cxn modelId="{1C208B95-A8F6-4D51-8029-171449F49371}" type="presParOf" srcId="{31860DB5-80EE-405B-8FC9-1CF84549FF56}" destId="{253E2870-5619-4FB5-9DE0-3B17EEE3506B}" srcOrd="5" destOrd="0" presId="urn:microsoft.com/office/officeart/2005/8/layout/cycle6"/>
    <dgm:cxn modelId="{311C2B0D-5FD6-4667-A4CE-80EFB906E95C}" type="presParOf" srcId="{31860DB5-80EE-405B-8FC9-1CF84549FF56}" destId="{DC1A22F2-123D-4B3D-A4FA-5A8174D76897}" srcOrd="6" destOrd="0" presId="urn:microsoft.com/office/officeart/2005/8/layout/cycle6"/>
    <dgm:cxn modelId="{8EFBCBF3-A024-48B0-8300-D946E43FE9A6}" type="presParOf" srcId="{31860DB5-80EE-405B-8FC9-1CF84549FF56}" destId="{1C0C61DA-A0D5-4B47-BC97-5801F66B1D8D}" srcOrd="7" destOrd="0" presId="urn:microsoft.com/office/officeart/2005/8/layout/cycle6"/>
    <dgm:cxn modelId="{15685C20-FA0E-492F-9253-9155350B471A}" type="presParOf" srcId="{31860DB5-80EE-405B-8FC9-1CF84549FF56}" destId="{44CEBAC9-2FBC-4CF7-96D2-2E4B22A6650D}" srcOrd="8" destOrd="0" presId="urn:microsoft.com/office/officeart/2005/8/layout/cycle6"/>
    <dgm:cxn modelId="{83CD13F7-7474-4AFA-A5BB-498C35DDE416}" type="presParOf" srcId="{31860DB5-80EE-405B-8FC9-1CF84549FF56}" destId="{A5173A76-2899-40CE-8930-33777E82D77D}" srcOrd="9" destOrd="0" presId="urn:microsoft.com/office/officeart/2005/8/layout/cycle6"/>
    <dgm:cxn modelId="{FAD9DFCD-B852-4147-8A30-C5073F18E45A}" type="presParOf" srcId="{31860DB5-80EE-405B-8FC9-1CF84549FF56}" destId="{AE39F33F-2C8B-442C-80D6-47F515967956}" srcOrd="10" destOrd="0" presId="urn:microsoft.com/office/officeart/2005/8/layout/cycle6"/>
    <dgm:cxn modelId="{24ED8406-73CA-4D95-ABB8-608F61653285}" type="presParOf" srcId="{31860DB5-80EE-405B-8FC9-1CF84549FF56}" destId="{6F0489A9-5E29-4D91-AD98-D33CC4E72AB6}" srcOrd="11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E961A8B-22EB-4465-B279-ED8492E6387D}" type="doc">
      <dgm:prSet loTypeId="urn:microsoft.com/office/officeart/2005/8/layout/vList2" loCatId="list" qsTypeId="urn:microsoft.com/office/officeart/2005/8/quickstyle/3d2" qsCatId="3D" csTypeId="urn:microsoft.com/office/officeart/2005/8/colors/accent0_1" csCatId="mainScheme"/>
      <dgm:spPr/>
      <dgm:t>
        <a:bodyPr/>
        <a:lstStyle/>
        <a:p>
          <a:endParaRPr lang="en-IN"/>
        </a:p>
      </dgm:t>
    </dgm:pt>
    <dgm:pt modelId="{D4510B3C-89E6-4ADD-BAD0-8B58277EB021}">
      <dgm:prSet/>
      <dgm:spPr/>
      <dgm:t>
        <a:bodyPr/>
        <a:lstStyle/>
        <a:p>
          <a:r>
            <a:rPr lang="en-IN" b="1"/>
            <a:t>Learn from data</a:t>
          </a:r>
          <a:endParaRPr lang="en-IN"/>
        </a:p>
      </dgm:t>
    </dgm:pt>
    <dgm:pt modelId="{D5486BEE-D1AD-4654-B77A-0956C9935758}" type="parTrans" cxnId="{40BBB1B5-9B53-412E-965B-6E9529135B6E}">
      <dgm:prSet/>
      <dgm:spPr/>
      <dgm:t>
        <a:bodyPr/>
        <a:lstStyle/>
        <a:p>
          <a:endParaRPr lang="en-IN">
            <a:solidFill>
              <a:srgbClr val="FFFF00"/>
            </a:solidFill>
          </a:endParaRPr>
        </a:p>
      </dgm:t>
    </dgm:pt>
    <dgm:pt modelId="{30103F7C-9ED4-4A38-A5A6-65C6C2BCB9C4}" type="sibTrans" cxnId="{40BBB1B5-9B53-412E-965B-6E9529135B6E}">
      <dgm:prSet/>
      <dgm:spPr/>
      <dgm:t>
        <a:bodyPr/>
        <a:lstStyle/>
        <a:p>
          <a:endParaRPr lang="en-IN">
            <a:solidFill>
              <a:srgbClr val="FFFF00"/>
            </a:solidFill>
          </a:endParaRPr>
        </a:p>
      </dgm:t>
    </dgm:pt>
    <dgm:pt modelId="{7841E681-2770-4C57-A3AF-BCE4A93EE843}">
      <dgm:prSet/>
      <dgm:spPr/>
      <dgm:t>
        <a:bodyPr/>
        <a:lstStyle/>
        <a:p>
          <a:r>
            <a:rPr lang="en-IN" b="1"/>
            <a:t>Discover patterns and trends</a:t>
          </a:r>
          <a:endParaRPr lang="en-IN"/>
        </a:p>
      </dgm:t>
    </dgm:pt>
    <dgm:pt modelId="{4B2B7F9D-2EB8-40D6-9E60-7797685395FE}" type="parTrans" cxnId="{86DB8B68-FD41-4BB4-BDCB-5AA2D870D7FC}">
      <dgm:prSet/>
      <dgm:spPr/>
      <dgm:t>
        <a:bodyPr/>
        <a:lstStyle/>
        <a:p>
          <a:endParaRPr lang="en-IN">
            <a:solidFill>
              <a:srgbClr val="FFFF00"/>
            </a:solidFill>
          </a:endParaRPr>
        </a:p>
      </dgm:t>
    </dgm:pt>
    <dgm:pt modelId="{8EC20484-B568-4A40-A8C1-E3885315B73E}" type="sibTrans" cxnId="{86DB8B68-FD41-4BB4-BDCB-5AA2D870D7FC}">
      <dgm:prSet/>
      <dgm:spPr/>
      <dgm:t>
        <a:bodyPr/>
        <a:lstStyle/>
        <a:p>
          <a:endParaRPr lang="en-IN">
            <a:solidFill>
              <a:srgbClr val="FFFF00"/>
            </a:solidFill>
          </a:endParaRPr>
        </a:p>
      </dgm:t>
    </dgm:pt>
    <dgm:pt modelId="{A9A16977-A5A3-4B1A-9031-1460775C7C0A}">
      <dgm:prSet/>
      <dgm:spPr/>
      <dgm:t>
        <a:bodyPr/>
        <a:lstStyle/>
        <a:p>
          <a:r>
            <a:rPr lang="en-IN" b="1"/>
            <a:t>Allow for data-driven  decisions</a:t>
          </a:r>
          <a:endParaRPr lang="en-IN"/>
        </a:p>
      </dgm:t>
    </dgm:pt>
    <dgm:pt modelId="{5968E0C9-F897-4F69-9FE1-D4DB03FEE638}" type="parTrans" cxnId="{8C7156B8-EF28-43B5-B1B2-F704A4507D1B}">
      <dgm:prSet/>
      <dgm:spPr/>
      <dgm:t>
        <a:bodyPr/>
        <a:lstStyle/>
        <a:p>
          <a:endParaRPr lang="en-IN">
            <a:solidFill>
              <a:srgbClr val="FFFF00"/>
            </a:solidFill>
          </a:endParaRPr>
        </a:p>
      </dgm:t>
    </dgm:pt>
    <dgm:pt modelId="{CF49D79F-3961-4AB2-A538-5FAB2E0C5CBF}" type="sibTrans" cxnId="{8C7156B8-EF28-43B5-B1B2-F704A4507D1B}">
      <dgm:prSet/>
      <dgm:spPr/>
      <dgm:t>
        <a:bodyPr/>
        <a:lstStyle/>
        <a:p>
          <a:endParaRPr lang="en-IN">
            <a:solidFill>
              <a:srgbClr val="FFFF00"/>
            </a:solidFill>
          </a:endParaRPr>
        </a:p>
      </dgm:t>
    </dgm:pt>
    <dgm:pt modelId="{0F4B1CE1-50E8-4E2C-B031-D466BCB95BE1}">
      <dgm:prSet/>
      <dgm:spPr/>
      <dgm:t>
        <a:bodyPr/>
        <a:lstStyle/>
        <a:p>
          <a:r>
            <a:rPr lang="en-IN" b="1"/>
            <a:t>Used in many different  applications</a:t>
          </a:r>
          <a:endParaRPr lang="en-IN"/>
        </a:p>
      </dgm:t>
    </dgm:pt>
    <dgm:pt modelId="{0FC93D92-67E1-4101-81E1-0E7BEA97BDCC}" type="parTrans" cxnId="{8277E332-D129-4DD8-A175-7AD8862B1CCB}">
      <dgm:prSet/>
      <dgm:spPr/>
      <dgm:t>
        <a:bodyPr/>
        <a:lstStyle/>
        <a:p>
          <a:endParaRPr lang="en-IN">
            <a:solidFill>
              <a:srgbClr val="FFFF00"/>
            </a:solidFill>
          </a:endParaRPr>
        </a:p>
      </dgm:t>
    </dgm:pt>
    <dgm:pt modelId="{887AEBDC-7221-4E6C-9F87-0D407E5D7DE9}" type="sibTrans" cxnId="{8277E332-D129-4DD8-A175-7AD8862B1CCB}">
      <dgm:prSet/>
      <dgm:spPr/>
      <dgm:t>
        <a:bodyPr/>
        <a:lstStyle/>
        <a:p>
          <a:endParaRPr lang="en-IN">
            <a:solidFill>
              <a:srgbClr val="FFFF00"/>
            </a:solidFill>
          </a:endParaRPr>
        </a:p>
      </dgm:t>
    </dgm:pt>
    <dgm:pt modelId="{9B7122C2-1543-434E-96F0-579D17D95E45}" type="pres">
      <dgm:prSet presAssocID="{0E961A8B-22EB-4465-B279-ED8492E6387D}" presName="linear" presStyleCnt="0">
        <dgm:presLayoutVars>
          <dgm:animLvl val="lvl"/>
          <dgm:resizeHandles val="exact"/>
        </dgm:presLayoutVars>
      </dgm:prSet>
      <dgm:spPr/>
    </dgm:pt>
    <dgm:pt modelId="{738A2256-468A-46D1-A8B2-AB65549A4308}" type="pres">
      <dgm:prSet presAssocID="{D4510B3C-89E6-4ADD-BAD0-8B58277EB02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7DBBD8B-66E5-458B-80E0-31B63A2B6C60}" type="pres">
      <dgm:prSet presAssocID="{30103F7C-9ED4-4A38-A5A6-65C6C2BCB9C4}" presName="spacer" presStyleCnt="0"/>
      <dgm:spPr/>
    </dgm:pt>
    <dgm:pt modelId="{BB5D846F-D878-42F6-828C-E8A29F556A8D}" type="pres">
      <dgm:prSet presAssocID="{7841E681-2770-4C57-A3AF-BCE4A93EE84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7564965-A167-4762-B827-6910A53A4401}" type="pres">
      <dgm:prSet presAssocID="{8EC20484-B568-4A40-A8C1-E3885315B73E}" presName="spacer" presStyleCnt="0"/>
      <dgm:spPr/>
    </dgm:pt>
    <dgm:pt modelId="{62F8561C-2017-467A-98FE-15B7C001D3BF}" type="pres">
      <dgm:prSet presAssocID="{A9A16977-A5A3-4B1A-9031-1460775C7C0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F18640B-9BD2-4356-83AA-E639B7260727}" type="pres">
      <dgm:prSet presAssocID="{CF49D79F-3961-4AB2-A538-5FAB2E0C5CBF}" presName="spacer" presStyleCnt="0"/>
      <dgm:spPr/>
    </dgm:pt>
    <dgm:pt modelId="{11F01BBC-5816-4E7D-AB5D-839A5F1E656E}" type="pres">
      <dgm:prSet presAssocID="{0F4B1CE1-50E8-4E2C-B031-D466BCB95BE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DB905903-2F8E-439A-884A-7C034A81B165}" type="presOf" srcId="{0F4B1CE1-50E8-4E2C-B031-D466BCB95BE1}" destId="{11F01BBC-5816-4E7D-AB5D-839A5F1E656E}" srcOrd="0" destOrd="0" presId="urn:microsoft.com/office/officeart/2005/8/layout/vList2"/>
    <dgm:cxn modelId="{8277E332-D129-4DD8-A175-7AD8862B1CCB}" srcId="{0E961A8B-22EB-4465-B279-ED8492E6387D}" destId="{0F4B1CE1-50E8-4E2C-B031-D466BCB95BE1}" srcOrd="3" destOrd="0" parTransId="{0FC93D92-67E1-4101-81E1-0E7BEA97BDCC}" sibTransId="{887AEBDC-7221-4E6C-9F87-0D407E5D7DE9}"/>
    <dgm:cxn modelId="{86DB8B68-FD41-4BB4-BDCB-5AA2D870D7FC}" srcId="{0E961A8B-22EB-4465-B279-ED8492E6387D}" destId="{7841E681-2770-4C57-A3AF-BCE4A93EE843}" srcOrd="1" destOrd="0" parTransId="{4B2B7F9D-2EB8-40D6-9E60-7797685395FE}" sibTransId="{8EC20484-B568-4A40-A8C1-E3885315B73E}"/>
    <dgm:cxn modelId="{360C3352-E68E-4070-AE89-4CEF0F0242C3}" type="presOf" srcId="{D4510B3C-89E6-4ADD-BAD0-8B58277EB021}" destId="{738A2256-468A-46D1-A8B2-AB65549A4308}" srcOrd="0" destOrd="0" presId="urn:microsoft.com/office/officeart/2005/8/layout/vList2"/>
    <dgm:cxn modelId="{DEE4A673-F544-4225-8740-56C0C1422FAF}" type="presOf" srcId="{7841E681-2770-4C57-A3AF-BCE4A93EE843}" destId="{BB5D846F-D878-42F6-828C-E8A29F556A8D}" srcOrd="0" destOrd="0" presId="urn:microsoft.com/office/officeart/2005/8/layout/vList2"/>
    <dgm:cxn modelId="{FE197092-3A9E-4149-81AD-8EE796A09776}" type="presOf" srcId="{A9A16977-A5A3-4B1A-9031-1460775C7C0A}" destId="{62F8561C-2017-467A-98FE-15B7C001D3BF}" srcOrd="0" destOrd="0" presId="urn:microsoft.com/office/officeart/2005/8/layout/vList2"/>
    <dgm:cxn modelId="{40BBB1B5-9B53-412E-965B-6E9529135B6E}" srcId="{0E961A8B-22EB-4465-B279-ED8492E6387D}" destId="{D4510B3C-89E6-4ADD-BAD0-8B58277EB021}" srcOrd="0" destOrd="0" parTransId="{D5486BEE-D1AD-4654-B77A-0956C9935758}" sibTransId="{30103F7C-9ED4-4A38-A5A6-65C6C2BCB9C4}"/>
    <dgm:cxn modelId="{8C7156B8-EF28-43B5-B1B2-F704A4507D1B}" srcId="{0E961A8B-22EB-4465-B279-ED8492E6387D}" destId="{A9A16977-A5A3-4B1A-9031-1460775C7C0A}" srcOrd="2" destOrd="0" parTransId="{5968E0C9-F897-4F69-9FE1-D4DB03FEE638}" sibTransId="{CF49D79F-3961-4AB2-A538-5FAB2E0C5CBF}"/>
    <dgm:cxn modelId="{05BED3E0-DF8B-477F-8A8B-D8C49FAC6B63}" type="presOf" srcId="{0E961A8B-22EB-4465-B279-ED8492E6387D}" destId="{9B7122C2-1543-434E-96F0-579D17D95E45}" srcOrd="0" destOrd="0" presId="urn:microsoft.com/office/officeart/2005/8/layout/vList2"/>
    <dgm:cxn modelId="{E2B25A2D-9346-4273-912D-179B1AFFDB75}" type="presParOf" srcId="{9B7122C2-1543-434E-96F0-579D17D95E45}" destId="{738A2256-468A-46D1-A8B2-AB65549A4308}" srcOrd="0" destOrd="0" presId="urn:microsoft.com/office/officeart/2005/8/layout/vList2"/>
    <dgm:cxn modelId="{AFAAD368-D639-4CE8-AE2D-6102F43347BF}" type="presParOf" srcId="{9B7122C2-1543-434E-96F0-579D17D95E45}" destId="{B7DBBD8B-66E5-458B-80E0-31B63A2B6C60}" srcOrd="1" destOrd="0" presId="urn:microsoft.com/office/officeart/2005/8/layout/vList2"/>
    <dgm:cxn modelId="{BDE77BB8-09A2-4410-AB0F-AE49D9955463}" type="presParOf" srcId="{9B7122C2-1543-434E-96F0-579D17D95E45}" destId="{BB5D846F-D878-42F6-828C-E8A29F556A8D}" srcOrd="2" destOrd="0" presId="urn:microsoft.com/office/officeart/2005/8/layout/vList2"/>
    <dgm:cxn modelId="{521DE28A-FA51-40C7-A0B2-74D156723261}" type="presParOf" srcId="{9B7122C2-1543-434E-96F0-579D17D95E45}" destId="{47564965-A167-4762-B827-6910A53A4401}" srcOrd="3" destOrd="0" presId="urn:microsoft.com/office/officeart/2005/8/layout/vList2"/>
    <dgm:cxn modelId="{0D1F7CCA-893F-4810-9420-DEE3A347D46D}" type="presParOf" srcId="{9B7122C2-1543-434E-96F0-579D17D95E45}" destId="{62F8561C-2017-467A-98FE-15B7C001D3BF}" srcOrd="4" destOrd="0" presId="urn:microsoft.com/office/officeart/2005/8/layout/vList2"/>
    <dgm:cxn modelId="{4EFFB9C0-6F28-4467-A2BE-40E1C3C5C99F}" type="presParOf" srcId="{9B7122C2-1543-434E-96F0-579D17D95E45}" destId="{3F18640B-9BD2-4356-83AA-E639B7260727}" srcOrd="5" destOrd="0" presId="urn:microsoft.com/office/officeart/2005/8/layout/vList2"/>
    <dgm:cxn modelId="{658EE07A-1822-495C-8C6E-A443E896C2A6}" type="presParOf" srcId="{9B7122C2-1543-434E-96F0-579D17D95E45}" destId="{11F01BBC-5816-4E7D-AB5D-839A5F1E656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A1A5120-997F-45EB-AAF1-6D464EF86D79}" type="doc">
      <dgm:prSet loTypeId="urn:microsoft.com/office/officeart/2005/8/layout/vList2" loCatId="list" qsTypeId="urn:microsoft.com/office/officeart/2005/8/quickstyle/3d2" qsCatId="3D" csTypeId="urn:microsoft.com/office/officeart/2005/8/colors/accent1_1" csCatId="accent1"/>
      <dgm:spPr/>
      <dgm:t>
        <a:bodyPr/>
        <a:lstStyle/>
        <a:p>
          <a:endParaRPr lang="en-IN"/>
        </a:p>
      </dgm:t>
    </dgm:pt>
    <dgm:pt modelId="{EE485606-EF51-4339-BCEA-E85F64FA2A5C}">
      <dgm:prSet/>
      <dgm:spPr/>
      <dgm:t>
        <a:bodyPr/>
        <a:lstStyle/>
        <a:p>
          <a:pPr algn="ctr"/>
          <a:r>
            <a:rPr lang="en-IN"/>
            <a:t>Regression</a:t>
          </a:r>
          <a:endParaRPr lang="en-IN" dirty="0"/>
        </a:p>
      </dgm:t>
    </dgm:pt>
    <dgm:pt modelId="{3E85AB92-2176-444C-91A3-DC01BED12E41}" type="parTrans" cxnId="{3926E351-54B6-4917-978F-6078D92A0120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B45110C7-8377-416C-BFB1-3E42D1D6EAD9}" type="sibTrans" cxnId="{3926E351-54B6-4917-978F-6078D92A0120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01FBF248-6039-4439-8D25-59B1BCFC7249}">
      <dgm:prSet/>
      <dgm:spPr/>
      <dgm:t>
        <a:bodyPr/>
        <a:lstStyle/>
        <a:p>
          <a:pPr algn="ctr"/>
          <a:r>
            <a:rPr lang="en-IN"/>
            <a:t>Association  Analysis</a:t>
          </a:r>
        </a:p>
      </dgm:t>
    </dgm:pt>
    <dgm:pt modelId="{A0300798-F794-476E-9F53-FC8AB07ACDFE}" type="parTrans" cxnId="{E18CEDCB-D082-4728-BF3A-0B270DAE04A6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B0D2D876-506D-40BD-96C0-CA8732C19D2B}" type="sibTrans" cxnId="{E18CEDCB-D082-4728-BF3A-0B270DAE04A6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AA9D46DA-8506-4687-B1D8-BFC33B42687F}">
      <dgm:prSet/>
      <dgm:spPr/>
      <dgm:t>
        <a:bodyPr/>
        <a:lstStyle/>
        <a:p>
          <a:pPr algn="ctr"/>
          <a:r>
            <a:rPr lang="en-IN"/>
            <a:t>Cluster  Analysis</a:t>
          </a:r>
        </a:p>
      </dgm:t>
    </dgm:pt>
    <dgm:pt modelId="{DA086B37-F242-4284-B5A1-DCBAD63395D7}" type="parTrans" cxnId="{2FD17BC9-477F-4B12-8027-314D702E5266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E0300159-CC51-4BAC-843B-B06B6B213DF4}" type="sibTrans" cxnId="{2FD17BC9-477F-4B12-8027-314D702E5266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F171A9B4-7FB5-4F3E-9FC5-9902170157BA}">
      <dgm:prSet/>
      <dgm:spPr/>
      <dgm:t>
        <a:bodyPr/>
        <a:lstStyle/>
        <a:p>
          <a:pPr algn="ctr"/>
          <a:r>
            <a:rPr lang="en-IN"/>
            <a:t>Classification</a:t>
          </a:r>
        </a:p>
      </dgm:t>
    </dgm:pt>
    <dgm:pt modelId="{E8786AD7-B3C7-46AC-97CD-1F887E1E61EA}" type="parTrans" cxnId="{56E8C550-CF61-492C-8771-2F5F8A9EB8AA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F8405E3A-78AC-4691-AB16-3C902070B0B7}" type="sibTrans" cxnId="{56E8C550-CF61-492C-8771-2F5F8A9EB8AA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A2502954-CB9B-467B-A260-E8A4A9C0D1A9}" type="pres">
      <dgm:prSet presAssocID="{DA1A5120-997F-45EB-AAF1-6D464EF86D79}" presName="linear" presStyleCnt="0">
        <dgm:presLayoutVars>
          <dgm:animLvl val="lvl"/>
          <dgm:resizeHandles val="exact"/>
        </dgm:presLayoutVars>
      </dgm:prSet>
      <dgm:spPr/>
    </dgm:pt>
    <dgm:pt modelId="{87FE53E6-2FAA-405F-B5D4-CDC15FDC2DE6}" type="pres">
      <dgm:prSet presAssocID="{EE485606-EF51-4339-BCEA-E85F64FA2A5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6409C2A-53E4-44BE-A8FF-01B4A2AA9F9A}" type="pres">
      <dgm:prSet presAssocID="{B45110C7-8377-416C-BFB1-3E42D1D6EAD9}" presName="spacer" presStyleCnt="0"/>
      <dgm:spPr/>
    </dgm:pt>
    <dgm:pt modelId="{FCB1386F-BAA8-4470-9139-E20E3E98E6D6}" type="pres">
      <dgm:prSet presAssocID="{01FBF248-6039-4439-8D25-59B1BCFC724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B41A706-971E-4389-839A-11910E33CC48}" type="pres">
      <dgm:prSet presAssocID="{B0D2D876-506D-40BD-96C0-CA8732C19D2B}" presName="spacer" presStyleCnt="0"/>
      <dgm:spPr/>
    </dgm:pt>
    <dgm:pt modelId="{5F56C67F-E68E-4209-A089-E4B3798CB292}" type="pres">
      <dgm:prSet presAssocID="{AA9D46DA-8506-4687-B1D8-BFC33B42687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BADC2A2-A8FD-490B-AB68-84CF7A65B1B2}" type="pres">
      <dgm:prSet presAssocID="{E0300159-CC51-4BAC-843B-B06B6B213DF4}" presName="spacer" presStyleCnt="0"/>
      <dgm:spPr/>
    </dgm:pt>
    <dgm:pt modelId="{1AE1A8F8-01D3-496B-96BA-705477FFE19A}" type="pres">
      <dgm:prSet presAssocID="{F171A9B4-7FB5-4F3E-9FC5-9902170157B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B477616-348D-4FCA-9F36-C15CB75CC88C}" type="presOf" srcId="{F171A9B4-7FB5-4F3E-9FC5-9902170157BA}" destId="{1AE1A8F8-01D3-496B-96BA-705477FFE19A}" srcOrd="0" destOrd="0" presId="urn:microsoft.com/office/officeart/2005/8/layout/vList2"/>
    <dgm:cxn modelId="{53DCAE31-514C-4748-81C5-62AC44C28D34}" type="presOf" srcId="{01FBF248-6039-4439-8D25-59B1BCFC7249}" destId="{FCB1386F-BAA8-4470-9139-E20E3E98E6D6}" srcOrd="0" destOrd="0" presId="urn:microsoft.com/office/officeart/2005/8/layout/vList2"/>
    <dgm:cxn modelId="{55AD663A-24D4-4E4A-B799-06AC18080A2C}" type="presOf" srcId="{DA1A5120-997F-45EB-AAF1-6D464EF86D79}" destId="{A2502954-CB9B-467B-A260-E8A4A9C0D1A9}" srcOrd="0" destOrd="0" presId="urn:microsoft.com/office/officeart/2005/8/layout/vList2"/>
    <dgm:cxn modelId="{56E8C550-CF61-492C-8771-2F5F8A9EB8AA}" srcId="{DA1A5120-997F-45EB-AAF1-6D464EF86D79}" destId="{F171A9B4-7FB5-4F3E-9FC5-9902170157BA}" srcOrd="3" destOrd="0" parTransId="{E8786AD7-B3C7-46AC-97CD-1F887E1E61EA}" sibTransId="{F8405E3A-78AC-4691-AB16-3C902070B0B7}"/>
    <dgm:cxn modelId="{3926E351-54B6-4917-978F-6078D92A0120}" srcId="{DA1A5120-997F-45EB-AAF1-6D464EF86D79}" destId="{EE485606-EF51-4339-BCEA-E85F64FA2A5C}" srcOrd="0" destOrd="0" parTransId="{3E85AB92-2176-444C-91A3-DC01BED12E41}" sibTransId="{B45110C7-8377-416C-BFB1-3E42D1D6EAD9}"/>
    <dgm:cxn modelId="{2FD17BC9-477F-4B12-8027-314D702E5266}" srcId="{DA1A5120-997F-45EB-AAF1-6D464EF86D79}" destId="{AA9D46DA-8506-4687-B1D8-BFC33B42687F}" srcOrd="2" destOrd="0" parTransId="{DA086B37-F242-4284-B5A1-DCBAD63395D7}" sibTransId="{E0300159-CC51-4BAC-843B-B06B6B213DF4}"/>
    <dgm:cxn modelId="{E18CEDCB-D082-4728-BF3A-0B270DAE04A6}" srcId="{DA1A5120-997F-45EB-AAF1-6D464EF86D79}" destId="{01FBF248-6039-4439-8D25-59B1BCFC7249}" srcOrd="1" destOrd="0" parTransId="{A0300798-F794-476E-9F53-FC8AB07ACDFE}" sibTransId="{B0D2D876-506D-40BD-96C0-CA8732C19D2B}"/>
    <dgm:cxn modelId="{FE9A6EFC-C7C3-415B-A116-5BC1AA4D97FB}" type="presOf" srcId="{EE485606-EF51-4339-BCEA-E85F64FA2A5C}" destId="{87FE53E6-2FAA-405F-B5D4-CDC15FDC2DE6}" srcOrd="0" destOrd="0" presId="urn:microsoft.com/office/officeart/2005/8/layout/vList2"/>
    <dgm:cxn modelId="{C11551FE-5927-4528-85ED-3B8332D95911}" type="presOf" srcId="{AA9D46DA-8506-4687-B1D8-BFC33B42687F}" destId="{5F56C67F-E68E-4209-A089-E4B3798CB292}" srcOrd="0" destOrd="0" presId="urn:microsoft.com/office/officeart/2005/8/layout/vList2"/>
    <dgm:cxn modelId="{ED6A91C2-7C67-43E0-941C-6AD8EFD5A432}" type="presParOf" srcId="{A2502954-CB9B-467B-A260-E8A4A9C0D1A9}" destId="{87FE53E6-2FAA-405F-B5D4-CDC15FDC2DE6}" srcOrd="0" destOrd="0" presId="urn:microsoft.com/office/officeart/2005/8/layout/vList2"/>
    <dgm:cxn modelId="{F1104D6E-EBE1-4627-993A-52529CBA47E5}" type="presParOf" srcId="{A2502954-CB9B-467B-A260-E8A4A9C0D1A9}" destId="{76409C2A-53E4-44BE-A8FF-01B4A2AA9F9A}" srcOrd="1" destOrd="0" presId="urn:microsoft.com/office/officeart/2005/8/layout/vList2"/>
    <dgm:cxn modelId="{287C9A5C-7533-428D-8E67-6AC7EA23CA98}" type="presParOf" srcId="{A2502954-CB9B-467B-A260-E8A4A9C0D1A9}" destId="{FCB1386F-BAA8-4470-9139-E20E3E98E6D6}" srcOrd="2" destOrd="0" presId="urn:microsoft.com/office/officeart/2005/8/layout/vList2"/>
    <dgm:cxn modelId="{49903408-C772-4E2E-898E-13425A31B76C}" type="presParOf" srcId="{A2502954-CB9B-467B-A260-E8A4A9C0D1A9}" destId="{2B41A706-971E-4389-839A-11910E33CC48}" srcOrd="3" destOrd="0" presId="urn:microsoft.com/office/officeart/2005/8/layout/vList2"/>
    <dgm:cxn modelId="{A19A3833-9B90-457E-8FA9-DC5BAA2AD1CF}" type="presParOf" srcId="{A2502954-CB9B-467B-A260-E8A4A9C0D1A9}" destId="{5F56C67F-E68E-4209-A089-E4B3798CB292}" srcOrd="4" destOrd="0" presId="urn:microsoft.com/office/officeart/2005/8/layout/vList2"/>
    <dgm:cxn modelId="{06F08033-BAAE-4732-B3B6-762D48396088}" type="presParOf" srcId="{A2502954-CB9B-467B-A260-E8A4A9C0D1A9}" destId="{0BADC2A2-A8FD-490B-AB68-84CF7A65B1B2}" srcOrd="5" destOrd="0" presId="urn:microsoft.com/office/officeart/2005/8/layout/vList2"/>
    <dgm:cxn modelId="{8D2C3D78-C842-4CB0-B401-B81E5AD4407A}" type="presParOf" srcId="{A2502954-CB9B-467B-A260-E8A4A9C0D1A9}" destId="{1AE1A8F8-01D3-496B-96BA-705477FFE19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A1A5120-997F-45EB-AAF1-6D464EF86D79}" type="doc">
      <dgm:prSet loTypeId="urn:microsoft.com/office/officeart/2005/8/layout/orgChart1" loCatId="hierarchy" qsTypeId="urn:microsoft.com/office/officeart/2005/8/quickstyle/3d1" qsCatId="3D" csTypeId="urn:microsoft.com/office/officeart/2005/8/colors/accent1_1" csCatId="accent1" phldr="1"/>
      <dgm:spPr/>
      <dgm:t>
        <a:bodyPr/>
        <a:lstStyle/>
        <a:p>
          <a:endParaRPr lang="en-IN"/>
        </a:p>
      </dgm:t>
    </dgm:pt>
    <dgm:pt modelId="{EE485606-EF51-4339-BCEA-E85F64FA2A5C}">
      <dgm:prSet/>
      <dgm:spPr/>
      <dgm:t>
        <a:bodyPr/>
        <a:lstStyle/>
        <a:p>
          <a:pPr algn="ctr"/>
          <a:r>
            <a:rPr lang="en-IN"/>
            <a:t>Regression</a:t>
          </a:r>
          <a:endParaRPr lang="en-IN" dirty="0"/>
        </a:p>
      </dgm:t>
    </dgm:pt>
    <dgm:pt modelId="{3E85AB92-2176-444C-91A3-DC01BED12E41}" type="parTrans" cxnId="{3926E351-54B6-4917-978F-6078D92A0120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B45110C7-8377-416C-BFB1-3E42D1D6EAD9}" type="sibTrans" cxnId="{3926E351-54B6-4917-978F-6078D92A0120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01FBF248-6039-4439-8D25-59B1BCFC7249}">
      <dgm:prSet/>
      <dgm:spPr/>
      <dgm:t>
        <a:bodyPr/>
        <a:lstStyle/>
        <a:p>
          <a:pPr algn="ctr"/>
          <a:r>
            <a:rPr lang="en-IN"/>
            <a:t>Association  Analysis</a:t>
          </a:r>
          <a:endParaRPr lang="en-IN" dirty="0"/>
        </a:p>
      </dgm:t>
    </dgm:pt>
    <dgm:pt modelId="{A0300798-F794-476E-9F53-FC8AB07ACDFE}" type="parTrans" cxnId="{E18CEDCB-D082-4728-BF3A-0B270DAE04A6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B0D2D876-506D-40BD-96C0-CA8732C19D2B}" type="sibTrans" cxnId="{E18CEDCB-D082-4728-BF3A-0B270DAE04A6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AA9D46DA-8506-4687-B1D8-BFC33B42687F}">
      <dgm:prSet/>
      <dgm:spPr/>
      <dgm:t>
        <a:bodyPr/>
        <a:lstStyle/>
        <a:p>
          <a:pPr algn="ctr"/>
          <a:r>
            <a:rPr lang="en-IN"/>
            <a:t>Cluster  Analysis</a:t>
          </a:r>
          <a:endParaRPr lang="en-IN" dirty="0"/>
        </a:p>
      </dgm:t>
    </dgm:pt>
    <dgm:pt modelId="{DA086B37-F242-4284-B5A1-DCBAD63395D7}" type="parTrans" cxnId="{2FD17BC9-477F-4B12-8027-314D702E5266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E0300159-CC51-4BAC-843B-B06B6B213DF4}" type="sibTrans" cxnId="{2FD17BC9-477F-4B12-8027-314D702E5266}">
      <dgm:prSet/>
      <dgm:spPr/>
      <dgm:t>
        <a:bodyPr/>
        <a:lstStyle/>
        <a:p>
          <a:pPr algn="ctr"/>
          <a:endParaRPr lang="en-IN">
            <a:solidFill>
              <a:schemeClr val="bg1"/>
            </a:solidFill>
          </a:endParaRPr>
        </a:p>
      </dgm:t>
    </dgm:pt>
    <dgm:pt modelId="{05450C6E-4759-4DBC-9EF5-C5EEED96DBC9}">
      <dgm:prSet/>
      <dgm:spPr/>
      <dgm:t>
        <a:bodyPr/>
        <a:lstStyle/>
        <a:p>
          <a:pPr algn="ctr"/>
          <a:r>
            <a:rPr lang="en-IN"/>
            <a:t>Classification</a:t>
          </a:r>
          <a:endParaRPr lang="en-IN" dirty="0"/>
        </a:p>
      </dgm:t>
    </dgm:pt>
    <dgm:pt modelId="{84A34EEB-593E-498B-AFBF-48154443B987}" type="parTrans" cxnId="{E1DBD03A-A5AE-4183-B1DE-54D08551FA0D}">
      <dgm:prSet/>
      <dgm:spPr/>
      <dgm:t>
        <a:bodyPr/>
        <a:lstStyle/>
        <a:p>
          <a:endParaRPr lang="en-IN"/>
        </a:p>
      </dgm:t>
    </dgm:pt>
    <dgm:pt modelId="{996F9ACD-9B60-486C-A0B9-4E66D1AF5A48}" type="sibTrans" cxnId="{E1DBD03A-A5AE-4183-B1DE-54D08551FA0D}">
      <dgm:prSet/>
      <dgm:spPr/>
      <dgm:t>
        <a:bodyPr/>
        <a:lstStyle/>
        <a:p>
          <a:endParaRPr lang="en-IN"/>
        </a:p>
      </dgm:t>
    </dgm:pt>
    <dgm:pt modelId="{133DC631-FC31-4E28-A971-12B6A6695EA9}">
      <dgm:prSet/>
      <dgm:spPr/>
      <dgm:t>
        <a:bodyPr/>
        <a:lstStyle/>
        <a:p>
          <a:pPr algn="ctr"/>
          <a:r>
            <a:rPr lang="en-US"/>
            <a:t>Supervised Machine Learning</a:t>
          </a:r>
          <a:endParaRPr lang="en-IN" dirty="0"/>
        </a:p>
      </dgm:t>
    </dgm:pt>
    <dgm:pt modelId="{D438E647-170A-4C4F-A59D-0FA52C82A797}" type="parTrans" cxnId="{CDB7E9C3-9396-4D76-81C4-6256E28961A2}">
      <dgm:prSet/>
      <dgm:spPr/>
      <dgm:t>
        <a:bodyPr/>
        <a:lstStyle/>
        <a:p>
          <a:endParaRPr lang="en-IN"/>
        </a:p>
      </dgm:t>
    </dgm:pt>
    <dgm:pt modelId="{A76C45B6-1F7A-4FE8-A862-272510BB3D2C}" type="sibTrans" cxnId="{CDB7E9C3-9396-4D76-81C4-6256E28961A2}">
      <dgm:prSet/>
      <dgm:spPr/>
      <dgm:t>
        <a:bodyPr/>
        <a:lstStyle/>
        <a:p>
          <a:endParaRPr lang="en-IN"/>
        </a:p>
      </dgm:t>
    </dgm:pt>
    <dgm:pt modelId="{7B52AEE7-E5AD-46C0-842E-510CD5EE3F6C}">
      <dgm:prSet/>
      <dgm:spPr/>
      <dgm:t>
        <a:bodyPr/>
        <a:lstStyle/>
        <a:p>
          <a:pPr algn="ctr"/>
          <a:r>
            <a:rPr lang="en-US"/>
            <a:t>Unsupervised Machine Learning</a:t>
          </a:r>
          <a:endParaRPr lang="en-IN" dirty="0"/>
        </a:p>
      </dgm:t>
    </dgm:pt>
    <dgm:pt modelId="{E35F64F4-80B4-4128-A5A9-E1090ECB6E9B}" type="parTrans" cxnId="{9CCD2E7E-56F4-482D-B888-991F03BECF93}">
      <dgm:prSet/>
      <dgm:spPr/>
      <dgm:t>
        <a:bodyPr/>
        <a:lstStyle/>
        <a:p>
          <a:endParaRPr lang="en-IN"/>
        </a:p>
      </dgm:t>
    </dgm:pt>
    <dgm:pt modelId="{5B0CCBEE-BFE7-416E-BBB0-66691FAC0156}" type="sibTrans" cxnId="{9CCD2E7E-56F4-482D-B888-991F03BECF93}">
      <dgm:prSet/>
      <dgm:spPr/>
      <dgm:t>
        <a:bodyPr/>
        <a:lstStyle/>
        <a:p>
          <a:endParaRPr lang="en-IN"/>
        </a:p>
      </dgm:t>
    </dgm:pt>
    <dgm:pt modelId="{2254D771-A674-4C2B-ADBE-CD57DE3AC5FE}" type="pres">
      <dgm:prSet presAssocID="{DA1A5120-997F-45EB-AAF1-6D464EF86D7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1C2B1B0-C5E1-421E-8171-1EDD7F972966}" type="pres">
      <dgm:prSet presAssocID="{133DC631-FC31-4E28-A971-12B6A6695EA9}" presName="hierRoot1" presStyleCnt="0">
        <dgm:presLayoutVars>
          <dgm:hierBranch val="init"/>
        </dgm:presLayoutVars>
      </dgm:prSet>
      <dgm:spPr/>
    </dgm:pt>
    <dgm:pt modelId="{57684742-B337-4567-8DA5-31AF39F65A81}" type="pres">
      <dgm:prSet presAssocID="{133DC631-FC31-4E28-A971-12B6A6695EA9}" presName="rootComposite1" presStyleCnt="0"/>
      <dgm:spPr/>
    </dgm:pt>
    <dgm:pt modelId="{7F31B0D6-8108-4F8E-9FC1-34A71D1F7E8B}" type="pres">
      <dgm:prSet presAssocID="{133DC631-FC31-4E28-A971-12B6A6695EA9}" presName="rootText1" presStyleLbl="node0" presStyleIdx="0" presStyleCnt="2">
        <dgm:presLayoutVars>
          <dgm:chPref val="3"/>
        </dgm:presLayoutVars>
      </dgm:prSet>
      <dgm:spPr/>
    </dgm:pt>
    <dgm:pt modelId="{F9D24941-B4D4-4CB8-B7E6-1161C3794A61}" type="pres">
      <dgm:prSet presAssocID="{133DC631-FC31-4E28-A971-12B6A6695EA9}" presName="rootConnector1" presStyleLbl="node1" presStyleIdx="0" presStyleCnt="0"/>
      <dgm:spPr/>
    </dgm:pt>
    <dgm:pt modelId="{E6F86856-9B25-427E-A2C0-00D31A5D4B40}" type="pres">
      <dgm:prSet presAssocID="{133DC631-FC31-4E28-A971-12B6A6695EA9}" presName="hierChild2" presStyleCnt="0"/>
      <dgm:spPr/>
    </dgm:pt>
    <dgm:pt modelId="{7AC7D4D6-3BFF-4384-AED5-2448DF1349A0}" type="pres">
      <dgm:prSet presAssocID="{3E85AB92-2176-444C-91A3-DC01BED12E41}" presName="Name37" presStyleLbl="parChTrans1D2" presStyleIdx="0" presStyleCnt="4"/>
      <dgm:spPr/>
    </dgm:pt>
    <dgm:pt modelId="{8C7F0B19-157D-4B42-9A42-EE472B8E7E0D}" type="pres">
      <dgm:prSet presAssocID="{EE485606-EF51-4339-BCEA-E85F64FA2A5C}" presName="hierRoot2" presStyleCnt="0">
        <dgm:presLayoutVars>
          <dgm:hierBranch val="init"/>
        </dgm:presLayoutVars>
      </dgm:prSet>
      <dgm:spPr/>
    </dgm:pt>
    <dgm:pt modelId="{87E54A32-904E-466D-861A-58628D7D590B}" type="pres">
      <dgm:prSet presAssocID="{EE485606-EF51-4339-BCEA-E85F64FA2A5C}" presName="rootComposite" presStyleCnt="0"/>
      <dgm:spPr/>
    </dgm:pt>
    <dgm:pt modelId="{9955FA8D-6E14-464C-B223-BBD3A32A4C20}" type="pres">
      <dgm:prSet presAssocID="{EE485606-EF51-4339-BCEA-E85F64FA2A5C}" presName="rootText" presStyleLbl="node2" presStyleIdx="0" presStyleCnt="4">
        <dgm:presLayoutVars>
          <dgm:chPref val="3"/>
        </dgm:presLayoutVars>
      </dgm:prSet>
      <dgm:spPr/>
    </dgm:pt>
    <dgm:pt modelId="{E1B07F08-EE90-4923-8ADB-B9883C95FDA0}" type="pres">
      <dgm:prSet presAssocID="{EE485606-EF51-4339-BCEA-E85F64FA2A5C}" presName="rootConnector" presStyleLbl="node2" presStyleIdx="0" presStyleCnt="4"/>
      <dgm:spPr/>
    </dgm:pt>
    <dgm:pt modelId="{D5FF0235-F0EF-494D-A3CB-2E96BFAA2C1D}" type="pres">
      <dgm:prSet presAssocID="{EE485606-EF51-4339-BCEA-E85F64FA2A5C}" presName="hierChild4" presStyleCnt="0"/>
      <dgm:spPr/>
    </dgm:pt>
    <dgm:pt modelId="{B2A85839-69CC-471E-A1DC-3DCD276F5B85}" type="pres">
      <dgm:prSet presAssocID="{EE485606-EF51-4339-BCEA-E85F64FA2A5C}" presName="hierChild5" presStyleCnt="0"/>
      <dgm:spPr/>
    </dgm:pt>
    <dgm:pt modelId="{62A633D0-3810-457C-8B71-CB45E81333AD}" type="pres">
      <dgm:prSet presAssocID="{84A34EEB-593E-498B-AFBF-48154443B987}" presName="Name37" presStyleLbl="parChTrans1D2" presStyleIdx="1" presStyleCnt="4"/>
      <dgm:spPr/>
    </dgm:pt>
    <dgm:pt modelId="{0C649A04-D992-4DA1-9DDC-A45DC64F7310}" type="pres">
      <dgm:prSet presAssocID="{05450C6E-4759-4DBC-9EF5-C5EEED96DBC9}" presName="hierRoot2" presStyleCnt="0">
        <dgm:presLayoutVars>
          <dgm:hierBranch val="init"/>
        </dgm:presLayoutVars>
      </dgm:prSet>
      <dgm:spPr/>
    </dgm:pt>
    <dgm:pt modelId="{CE69E6B1-8C30-4B8C-BEA8-DC350FFACC5D}" type="pres">
      <dgm:prSet presAssocID="{05450C6E-4759-4DBC-9EF5-C5EEED96DBC9}" presName="rootComposite" presStyleCnt="0"/>
      <dgm:spPr/>
    </dgm:pt>
    <dgm:pt modelId="{A60C7D8D-281A-4E1E-B3DA-A11E3C6D5ED3}" type="pres">
      <dgm:prSet presAssocID="{05450C6E-4759-4DBC-9EF5-C5EEED96DBC9}" presName="rootText" presStyleLbl="node2" presStyleIdx="1" presStyleCnt="4">
        <dgm:presLayoutVars>
          <dgm:chPref val="3"/>
        </dgm:presLayoutVars>
      </dgm:prSet>
      <dgm:spPr/>
    </dgm:pt>
    <dgm:pt modelId="{8DB8386B-C853-4BFE-9BFF-72B1E7C6AD40}" type="pres">
      <dgm:prSet presAssocID="{05450C6E-4759-4DBC-9EF5-C5EEED96DBC9}" presName="rootConnector" presStyleLbl="node2" presStyleIdx="1" presStyleCnt="4"/>
      <dgm:spPr/>
    </dgm:pt>
    <dgm:pt modelId="{EC1D9992-3E2D-4BE0-9B02-167B98B11DB4}" type="pres">
      <dgm:prSet presAssocID="{05450C6E-4759-4DBC-9EF5-C5EEED96DBC9}" presName="hierChild4" presStyleCnt="0"/>
      <dgm:spPr/>
    </dgm:pt>
    <dgm:pt modelId="{007B43F2-6AB1-4707-9EF2-C1E76E723CB2}" type="pres">
      <dgm:prSet presAssocID="{05450C6E-4759-4DBC-9EF5-C5EEED96DBC9}" presName="hierChild5" presStyleCnt="0"/>
      <dgm:spPr/>
    </dgm:pt>
    <dgm:pt modelId="{8E07E273-AF09-492B-A4F5-2565FAACADC3}" type="pres">
      <dgm:prSet presAssocID="{133DC631-FC31-4E28-A971-12B6A6695EA9}" presName="hierChild3" presStyleCnt="0"/>
      <dgm:spPr/>
    </dgm:pt>
    <dgm:pt modelId="{11A5A5C6-0812-4ACD-9E13-4099CB50A5DE}" type="pres">
      <dgm:prSet presAssocID="{7B52AEE7-E5AD-46C0-842E-510CD5EE3F6C}" presName="hierRoot1" presStyleCnt="0">
        <dgm:presLayoutVars>
          <dgm:hierBranch val="init"/>
        </dgm:presLayoutVars>
      </dgm:prSet>
      <dgm:spPr/>
    </dgm:pt>
    <dgm:pt modelId="{F56868A1-CBA5-4263-AF18-E1BF63130339}" type="pres">
      <dgm:prSet presAssocID="{7B52AEE7-E5AD-46C0-842E-510CD5EE3F6C}" presName="rootComposite1" presStyleCnt="0"/>
      <dgm:spPr/>
    </dgm:pt>
    <dgm:pt modelId="{827E4CB9-C234-4E04-811F-312B652E7420}" type="pres">
      <dgm:prSet presAssocID="{7B52AEE7-E5AD-46C0-842E-510CD5EE3F6C}" presName="rootText1" presStyleLbl="node0" presStyleIdx="1" presStyleCnt="2">
        <dgm:presLayoutVars>
          <dgm:chPref val="3"/>
        </dgm:presLayoutVars>
      </dgm:prSet>
      <dgm:spPr/>
    </dgm:pt>
    <dgm:pt modelId="{1C92940E-A6A1-41EB-A422-931BBEA75E37}" type="pres">
      <dgm:prSet presAssocID="{7B52AEE7-E5AD-46C0-842E-510CD5EE3F6C}" presName="rootConnector1" presStyleLbl="node1" presStyleIdx="0" presStyleCnt="0"/>
      <dgm:spPr/>
    </dgm:pt>
    <dgm:pt modelId="{84F7EFEE-B689-4CE5-BA0C-9C24D8EBB133}" type="pres">
      <dgm:prSet presAssocID="{7B52AEE7-E5AD-46C0-842E-510CD5EE3F6C}" presName="hierChild2" presStyleCnt="0"/>
      <dgm:spPr/>
    </dgm:pt>
    <dgm:pt modelId="{3790F82C-09CC-4E6A-A25E-18598646C00D}" type="pres">
      <dgm:prSet presAssocID="{A0300798-F794-476E-9F53-FC8AB07ACDFE}" presName="Name37" presStyleLbl="parChTrans1D2" presStyleIdx="2" presStyleCnt="4"/>
      <dgm:spPr/>
    </dgm:pt>
    <dgm:pt modelId="{2F1C5627-8ABB-4895-9328-5F15EF46B032}" type="pres">
      <dgm:prSet presAssocID="{01FBF248-6039-4439-8D25-59B1BCFC7249}" presName="hierRoot2" presStyleCnt="0">
        <dgm:presLayoutVars>
          <dgm:hierBranch val="init"/>
        </dgm:presLayoutVars>
      </dgm:prSet>
      <dgm:spPr/>
    </dgm:pt>
    <dgm:pt modelId="{744448AE-750A-4823-A6EA-B010242320E4}" type="pres">
      <dgm:prSet presAssocID="{01FBF248-6039-4439-8D25-59B1BCFC7249}" presName="rootComposite" presStyleCnt="0"/>
      <dgm:spPr/>
    </dgm:pt>
    <dgm:pt modelId="{755F6338-2BEE-4987-986E-A098BDC7F09D}" type="pres">
      <dgm:prSet presAssocID="{01FBF248-6039-4439-8D25-59B1BCFC7249}" presName="rootText" presStyleLbl="node2" presStyleIdx="2" presStyleCnt="4">
        <dgm:presLayoutVars>
          <dgm:chPref val="3"/>
        </dgm:presLayoutVars>
      </dgm:prSet>
      <dgm:spPr/>
    </dgm:pt>
    <dgm:pt modelId="{C753A232-DA9F-481E-A208-E6E6432BA5B9}" type="pres">
      <dgm:prSet presAssocID="{01FBF248-6039-4439-8D25-59B1BCFC7249}" presName="rootConnector" presStyleLbl="node2" presStyleIdx="2" presStyleCnt="4"/>
      <dgm:spPr/>
    </dgm:pt>
    <dgm:pt modelId="{BC8046D1-9DD5-42A7-B6B6-DF93A90CDA52}" type="pres">
      <dgm:prSet presAssocID="{01FBF248-6039-4439-8D25-59B1BCFC7249}" presName="hierChild4" presStyleCnt="0"/>
      <dgm:spPr/>
    </dgm:pt>
    <dgm:pt modelId="{7DCB9DA0-4C5A-4303-9F53-4EB68032C933}" type="pres">
      <dgm:prSet presAssocID="{01FBF248-6039-4439-8D25-59B1BCFC7249}" presName="hierChild5" presStyleCnt="0"/>
      <dgm:spPr/>
    </dgm:pt>
    <dgm:pt modelId="{02CAB5C2-9C9C-4DB6-80C8-C0EC9C3B7F2A}" type="pres">
      <dgm:prSet presAssocID="{DA086B37-F242-4284-B5A1-DCBAD63395D7}" presName="Name37" presStyleLbl="parChTrans1D2" presStyleIdx="3" presStyleCnt="4"/>
      <dgm:spPr/>
    </dgm:pt>
    <dgm:pt modelId="{11552F4E-7182-4A0E-94D3-EC1C785655D9}" type="pres">
      <dgm:prSet presAssocID="{AA9D46DA-8506-4687-B1D8-BFC33B42687F}" presName="hierRoot2" presStyleCnt="0">
        <dgm:presLayoutVars>
          <dgm:hierBranch val="init"/>
        </dgm:presLayoutVars>
      </dgm:prSet>
      <dgm:spPr/>
    </dgm:pt>
    <dgm:pt modelId="{9B6AAF9A-0927-4722-B3F8-999A5DFCA258}" type="pres">
      <dgm:prSet presAssocID="{AA9D46DA-8506-4687-B1D8-BFC33B42687F}" presName="rootComposite" presStyleCnt="0"/>
      <dgm:spPr/>
    </dgm:pt>
    <dgm:pt modelId="{EE2191B5-3B3D-4C25-BF5E-8AABC0B6AD84}" type="pres">
      <dgm:prSet presAssocID="{AA9D46DA-8506-4687-B1D8-BFC33B42687F}" presName="rootText" presStyleLbl="node2" presStyleIdx="3" presStyleCnt="4">
        <dgm:presLayoutVars>
          <dgm:chPref val="3"/>
        </dgm:presLayoutVars>
      </dgm:prSet>
      <dgm:spPr/>
    </dgm:pt>
    <dgm:pt modelId="{F00A66EB-E0B2-4F8C-9D9E-2C30761F9D3C}" type="pres">
      <dgm:prSet presAssocID="{AA9D46DA-8506-4687-B1D8-BFC33B42687F}" presName="rootConnector" presStyleLbl="node2" presStyleIdx="3" presStyleCnt="4"/>
      <dgm:spPr/>
    </dgm:pt>
    <dgm:pt modelId="{76CA9D85-3714-481F-8C18-8E29075DC8B5}" type="pres">
      <dgm:prSet presAssocID="{AA9D46DA-8506-4687-B1D8-BFC33B42687F}" presName="hierChild4" presStyleCnt="0"/>
      <dgm:spPr/>
    </dgm:pt>
    <dgm:pt modelId="{8D05B9CE-4AEC-4C46-8E8C-9015722023FD}" type="pres">
      <dgm:prSet presAssocID="{AA9D46DA-8506-4687-B1D8-BFC33B42687F}" presName="hierChild5" presStyleCnt="0"/>
      <dgm:spPr/>
    </dgm:pt>
    <dgm:pt modelId="{168D4EB2-AD46-44A2-8021-11B8FD84DFD5}" type="pres">
      <dgm:prSet presAssocID="{7B52AEE7-E5AD-46C0-842E-510CD5EE3F6C}" presName="hierChild3" presStyleCnt="0"/>
      <dgm:spPr/>
    </dgm:pt>
  </dgm:ptLst>
  <dgm:cxnLst>
    <dgm:cxn modelId="{F2046D09-8A41-415A-926B-C2B5443C547F}" type="presOf" srcId="{01FBF248-6039-4439-8D25-59B1BCFC7249}" destId="{C753A232-DA9F-481E-A208-E6E6432BA5B9}" srcOrd="1" destOrd="0" presId="urn:microsoft.com/office/officeart/2005/8/layout/orgChart1"/>
    <dgm:cxn modelId="{94D46C0C-F212-4BA3-B2A6-5755F67E3560}" type="presOf" srcId="{3E85AB92-2176-444C-91A3-DC01BED12E41}" destId="{7AC7D4D6-3BFF-4384-AED5-2448DF1349A0}" srcOrd="0" destOrd="0" presId="urn:microsoft.com/office/officeart/2005/8/layout/orgChart1"/>
    <dgm:cxn modelId="{FE6E8D0F-A6F5-4EA2-9289-270CCD3391BB}" type="presOf" srcId="{EE485606-EF51-4339-BCEA-E85F64FA2A5C}" destId="{E1B07F08-EE90-4923-8ADB-B9883C95FDA0}" srcOrd="1" destOrd="0" presId="urn:microsoft.com/office/officeart/2005/8/layout/orgChart1"/>
    <dgm:cxn modelId="{D2145928-EC6E-4580-ADEB-1D0A4AA40014}" type="presOf" srcId="{AA9D46DA-8506-4687-B1D8-BFC33B42687F}" destId="{EE2191B5-3B3D-4C25-BF5E-8AABC0B6AD84}" srcOrd="0" destOrd="0" presId="urn:microsoft.com/office/officeart/2005/8/layout/orgChart1"/>
    <dgm:cxn modelId="{1A2A4730-B227-433B-9041-71686CF46578}" type="presOf" srcId="{05450C6E-4759-4DBC-9EF5-C5EEED96DBC9}" destId="{A60C7D8D-281A-4E1E-B3DA-A11E3C6D5ED3}" srcOrd="0" destOrd="0" presId="urn:microsoft.com/office/officeart/2005/8/layout/orgChart1"/>
    <dgm:cxn modelId="{82D08737-F92D-4C83-B76A-1266694F1820}" type="presOf" srcId="{DA1A5120-997F-45EB-AAF1-6D464EF86D79}" destId="{2254D771-A674-4C2B-ADBE-CD57DE3AC5FE}" srcOrd="0" destOrd="0" presId="urn:microsoft.com/office/officeart/2005/8/layout/orgChart1"/>
    <dgm:cxn modelId="{E1DBD03A-A5AE-4183-B1DE-54D08551FA0D}" srcId="{133DC631-FC31-4E28-A971-12B6A6695EA9}" destId="{05450C6E-4759-4DBC-9EF5-C5EEED96DBC9}" srcOrd="1" destOrd="0" parTransId="{84A34EEB-593E-498B-AFBF-48154443B987}" sibTransId="{996F9ACD-9B60-486C-A0B9-4E66D1AF5A48}"/>
    <dgm:cxn modelId="{A264484B-E238-4D4C-B6A7-CED76EB667F6}" type="presOf" srcId="{DA086B37-F242-4284-B5A1-DCBAD63395D7}" destId="{02CAB5C2-9C9C-4DB6-80C8-C0EC9C3B7F2A}" srcOrd="0" destOrd="0" presId="urn:microsoft.com/office/officeart/2005/8/layout/orgChart1"/>
    <dgm:cxn modelId="{59B4004C-5F3D-48EC-9009-ECD1CE5421E2}" type="presOf" srcId="{84A34EEB-593E-498B-AFBF-48154443B987}" destId="{62A633D0-3810-457C-8B71-CB45E81333AD}" srcOrd="0" destOrd="0" presId="urn:microsoft.com/office/officeart/2005/8/layout/orgChart1"/>
    <dgm:cxn modelId="{2A1C974E-3216-4CD9-A0CE-CE0F3AEA7DF9}" type="presOf" srcId="{05450C6E-4759-4DBC-9EF5-C5EEED96DBC9}" destId="{8DB8386B-C853-4BFE-9BFF-72B1E7C6AD40}" srcOrd="1" destOrd="0" presId="urn:microsoft.com/office/officeart/2005/8/layout/orgChart1"/>
    <dgm:cxn modelId="{3926E351-54B6-4917-978F-6078D92A0120}" srcId="{133DC631-FC31-4E28-A971-12B6A6695EA9}" destId="{EE485606-EF51-4339-BCEA-E85F64FA2A5C}" srcOrd="0" destOrd="0" parTransId="{3E85AB92-2176-444C-91A3-DC01BED12E41}" sibTransId="{B45110C7-8377-416C-BFB1-3E42D1D6EAD9}"/>
    <dgm:cxn modelId="{9CCD2E7E-56F4-482D-B888-991F03BECF93}" srcId="{DA1A5120-997F-45EB-AAF1-6D464EF86D79}" destId="{7B52AEE7-E5AD-46C0-842E-510CD5EE3F6C}" srcOrd="1" destOrd="0" parTransId="{E35F64F4-80B4-4128-A5A9-E1090ECB6E9B}" sibTransId="{5B0CCBEE-BFE7-416E-BBB0-66691FAC0156}"/>
    <dgm:cxn modelId="{D55D1899-BEEC-4205-A155-812A3B14F095}" type="presOf" srcId="{133DC631-FC31-4E28-A971-12B6A6695EA9}" destId="{F9D24941-B4D4-4CB8-B7E6-1161C3794A61}" srcOrd="1" destOrd="0" presId="urn:microsoft.com/office/officeart/2005/8/layout/orgChart1"/>
    <dgm:cxn modelId="{F5867AAC-EEC6-4308-BC28-77A7D1DECED9}" type="presOf" srcId="{EE485606-EF51-4339-BCEA-E85F64FA2A5C}" destId="{9955FA8D-6E14-464C-B223-BBD3A32A4C20}" srcOrd="0" destOrd="0" presId="urn:microsoft.com/office/officeart/2005/8/layout/orgChart1"/>
    <dgm:cxn modelId="{D41BC8B7-B0F3-46B1-89B5-CB2934187638}" type="presOf" srcId="{133DC631-FC31-4E28-A971-12B6A6695EA9}" destId="{7F31B0D6-8108-4F8E-9FC1-34A71D1F7E8B}" srcOrd="0" destOrd="0" presId="urn:microsoft.com/office/officeart/2005/8/layout/orgChart1"/>
    <dgm:cxn modelId="{CDB7E9C3-9396-4D76-81C4-6256E28961A2}" srcId="{DA1A5120-997F-45EB-AAF1-6D464EF86D79}" destId="{133DC631-FC31-4E28-A971-12B6A6695EA9}" srcOrd="0" destOrd="0" parTransId="{D438E647-170A-4C4F-A59D-0FA52C82A797}" sibTransId="{A76C45B6-1F7A-4FE8-A862-272510BB3D2C}"/>
    <dgm:cxn modelId="{E7FEEAC8-667C-4CED-A623-2B75D78948D3}" type="presOf" srcId="{A0300798-F794-476E-9F53-FC8AB07ACDFE}" destId="{3790F82C-09CC-4E6A-A25E-18598646C00D}" srcOrd="0" destOrd="0" presId="urn:microsoft.com/office/officeart/2005/8/layout/orgChart1"/>
    <dgm:cxn modelId="{2FD17BC9-477F-4B12-8027-314D702E5266}" srcId="{7B52AEE7-E5AD-46C0-842E-510CD5EE3F6C}" destId="{AA9D46DA-8506-4687-B1D8-BFC33B42687F}" srcOrd="1" destOrd="0" parTransId="{DA086B37-F242-4284-B5A1-DCBAD63395D7}" sibTransId="{E0300159-CC51-4BAC-843B-B06B6B213DF4}"/>
    <dgm:cxn modelId="{E18CEDCB-D082-4728-BF3A-0B270DAE04A6}" srcId="{7B52AEE7-E5AD-46C0-842E-510CD5EE3F6C}" destId="{01FBF248-6039-4439-8D25-59B1BCFC7249}" srcOrd="0" destOrd="0" parTransId="{A0300798-F794-476E-9F53-FC8AB07ACDFE}" sibTransId="{B0D2D876-506D-40BD-96C0-CA8732C19D2B}"/>
    <dgm:cxn modelId="{CDCB3DD3-24FA-483F-8D23-3822B3F67BB5}" type="presOf" srcId="{AA9D46DA-8506-4687-B1D8-BFC33B42687F}" destId="{F00A66EB-E0B2-4F8C-9D9E-2C30761F9D3C}" srcOrd="1" destOrd="0" presId="urn:microsoft.com/office/officeart/2005/8/layout/orgChart1"/>
    <dgm:cxn modelId="{E44F0BD9-CDC7-4984-A10A-5C3BCBC17D7A}" type="presOf" srcId="{7B52AEE7-E5AD-46C0-842E-510CD5EE3F6C}" destId="{827E4CB9-C234-4E04-811F-312B652E7420}" srcOrd="0" destOrd="0" presId="urn:microsoft.com/office/officeart/2005/8/layout/orgChart1"/>
    <dgm:cxn modelId="{08C0EAE2-99E6-4257-A94A-976DA8AFE5EF}" type="presOf" srcId="{7B52AEE7-E5AD-46C0-842E-510CD5EE3F6C}" destId="{1C92940E-A6A1-41EB-A422-931BBEA75E37}" srcOrd="1" destOrd="0" presId="urn:microsoft.com/office/officeart/2005/8/layout/orgChart1"/>
    <dgm:cxn modelId="{8DBAC3F6-97F9-4E8E-A742-10FD47BE369E}" type="presOf" srcId="{01FBF248-6039-4439-8D25-59B1BCFC7249}" destId="{755F6338-2BEE-4987-986E-A098BDC7F09D}" srcOrd="0" destOrd="0" presId="urn:microsoft.com/office/officeart/2005/8/layout/orgChart1"/>
    <dgm:cxn modelId="{4C8FB5D2-6E56-491A-8D7F-31064DD0FCDB}" type="presParOf" srcId="{2254D771-A674-4C2B-ADBE-CD57DE3AC5FE}" destId="{81C2B1B0-C5E1-421E-8171-1EDD7F972966}" srcOrd="0" destOrd="0" presId="urn:microsoft.com/office/officeart/2005/8/layout/orgChart1"/>
    <dgm:cxn modelId="{F60A82ED-797C-4BCA-AE87-EE719C8102D6}" type="presParOf" srcId="{81C2B1B0-C5E1-421E-8171-1EDD7F972966}" destId="{57684742-B337-4567-8DA5-31AF39F65A81}" srcOrd="0" destOrd="0" presId="urn:microsoft.com/office/officeart/2005/8/layout/orgChart1"/>
    <dgm:cxn modelId="{BA9DFED8-5089-4910-90EB-A1A6057EECE0}" type="presParOf" srcId="{57684742-B337-4567-8DA5-31AF39F65A81}" destId="{7F31B0D6-8108-4F8E-9FC1-34A71D1F7E8B}" srcOrd="0" destOrd="0" presId="urn:microsoft.com/office/officeart/2005/8/layout/orgChart1"/>
    <dgm:cxn modelId="{5B6BD914-E48D-40A9-B542-6D657426688F}" type="presParOf" srcId="{57684742-B337-4567-8DA5-31AF39F65A81}" destId="{F9D24941-B4D4-4CB8-B7E6-1161C3794A61}" srcOrd="1" destOrd="0" presId="urn:microsoft.com/office/officeart/2005/8/layout/orgChart1"/>
    <dgm:cxn modelId="{6A6560D5-12C3-45AD-9B63-DB860B3E1D87}" type="presParOf" srcId="{81C2B1B0-C5E1-421E-8171-1EDD7F972966}" destId="{E6F86856-9B25-427E-A2C0-00D31A5D4B40}" srcOrd="1" destOrd="0" presId="urn:microsoft.com/office/officeart/2005/8/layout/orgChart1"/>
    <dgm:cxn modelId="{23F0BC9B-35BB-467E-B546-B148318A7D1C}" type="presParOf" srcId="{E6F86856-9B25-427E-A2C0-00D31A5D4B40}" destId="{7AC7D4D6-3BFF-4384-AED5-2448DF1349A0}" srcOrd="0" destOrd="0" presId="urn:microsoft.com/office/officeart/2005/8/layout/orgChart1"/>
    <dgm:cxn modelId="{BCD3AADD-B84A-4198-B00A-975DBB5D60D5}" type="presParOf" srcId="{E6F86856-9B25-427E-A2C0-00D31A5D4B40}" destId="{8C7F0B19-157D-4B42-9A42-EE472B8E7E0D}" srcOrd="1" destOrd="0" presId="urn:microsoft.com/office/officeart/2005/8/layout/orgChart1"/>
    <dgm:cxn modelId="{D8808BDA-2FE5-4A26-85DE-C688D28E33B2}" type="presParOf" srcId="{8C7F0B19-157D-4B42-9A42-EE472B8E7E0D}" destId="{87E54A32-904E-466D-861A-58628D7D590B}" srcOrd="0" destOrd="0" presId="urn:microsoft.com/office/officeart/2005/8/layout/orgChart1"/>
    <dgm:cxn modelId="{4FC60B8A-E06D-43F6-BADE-B198FED5FCE9}" type="presParOf" srcId="{87E54A32-904E-466D-861A-58628D7D590B}" destId="{9955FA8D-6E14-464C-B223-BBD3A32A4C20}" srcOrd="0" destOrd="0" presId="urn:microsoft.com/office/officeart/2005/8/layout/orgChart1"/>
    <dgm:cxn modelId="{4420E77B-DCDC-4CC2-B0FC-9573BB569D11}" type="presParOf" srcId="{87E54A32-904E-466D-861A-58628D7D590B}" destId="{E1B07F08-EE90-4923-8ADB-B9883C95FDA0}" srcOrd="1" destOrd="0" presId="urn:microsoft.com/office/officeart/2005/8/layout/orgChart1"/>
    <dgm:cxn modelId="{112A1798-FF77-4455-B03D-699A9F556D8D}" type="presParOf" srcId="{8C7F0B19-157D-4B42-9A42-EE472B8E7E0D}" destId="{D5FF0235-F0EF-494D-A3CB-2E96BFAA2C1D}" srcOrd="1" destOrd="0" presId="urn:microsoft.com/office/officeart/2005/8/layout/orgChart1"/>
    <dgm:cxn modelId="{24BA3041-3350-4557-BE44-B1B8647E798A}" type="presParOf" srcId="{8C7F0B19-157D-4B42-9A42-EE472B8E7E0D}" destId="{B2A85839-69CC-471E-A1DC-3DCD276F5B85}" srcOrd="2" destOrd="0" presId="urn:microsoft.com/office/officeart/2005/8/layout/orgChart1"/>
    <dgm:cxn modelId="{EF163117-284F-482C-A861-E238EE56CB3D}" type="presParOf" srcId="{E6F86856-9B25-427E-A2C0-00D31A5D4B40}" destId="{62A633D0-3810-457C-8B71-CB45E81333AD}" srcOrd="2" destOrd="0" presId="urn:microsoft.com/office/officeart/2005/8/layout/orgChart1"/>
    <dgm:cxn modelId="{998E30F3-61D7-4C54-A5A3-B6B82F129570}" type="presParOf" srcId="{E6F86856-9B25-427E-A2C0-00D31A5D4B40}" destId="{0C649A04-D992-4DA1-9DDC-A45DC64F7310}" srcOrd="3" destOrd="0" presId="urn:microsoft.com/office/officeart/2005/8/layout/orgChart1"/>
    <dgm:cxn modelId="{EE7376ED-7A05-4513-98F0-6312772DFD76}" type="presParOf" srcId="{0C649A04-D992-4DA1-9DDC-A45DC64F7310}" destId="{CE69E6B1-8C30-4B8C-BEA8-DC350FFACC5D}" srcOrd="0" destOrd="0" presId="urn:microsoft.com/office/officeart/2005/8/layout/orgChart1"/>
    <dgm:cxn modelId="{7FF34A1D-B1C5-4175-BD25-9B3319825D5E}" type="presParOf" srcId="{CE69E6B1-8C30-4B8C-BEA8-DC350FFACC5D}" destId="{A60C7D8D-281A-4E1E-B3DA-A11E3C6D5ED3}" srcOrd="0" destOrd="0" presId="urn:microsoft.com/office/officeart/2005/8/layout/orgChart1"/>
    <dgm:cxn modelId="{71481CF7-3034-43CE-AB27-1663FC137E15}" type="presParOf" srcId="{CE69E6B1-8C30-4B8C-BEA8-DC350FFACC5D}" destId="{8DB8386B-C853-4BFE-9BFF-72B1E7C6AD40}" srcOrd="1" destOrd="0" presId="urn:microsoft.com/office/officeart/2005/8/layout/orgChart1"/>
    <dgm:cxn modelId="{52A3FDB5-37CE-4509-B3CB-EFC5BFABDB61}" type="presParOf" srcId="{0C649A04-D992-4DA1-9DDC-A45DC64F7310}" destId="{EC1D9992-3E2D-4BE0-9B02-167B98B11DB4}" srcOrd="1" destOrd="0" presId="urn:microsoft.com/office/officeart/2005/8/layout/orgChart1"/>
    <dgm:cxn modelId="{968BEF95-6B6B-428C-9077-B68C2AD811CB}" type="presParOf" srcId="{0C649A04-D992-4DA1-9DDC-A45DC64F7310}" destId="{007B43F2-6AB1-4707-9EF2-C1E76E723CB2}" srcOrd="2" destOrd="0" presId="urn:microsoft.com/office/officeart/2005/8/layout/orgChart1"/>
    <dgm:cxn modelId="{25294262-2563-4443-880C-1FBC9C711B41}" type="presParOf" srcId="{81C2B1B0-C5E1-421E-8171-1EDD7F972966}" destId="{8E07E273-AF09-492B-A4F5-2565FAACADC3}" srcOrd="2" destOrd="0" presId="urn:microsoft.com/office/officeart/2005/8/layout/orgChart1"/>
    <dgm:cxn modelId="{5FE65382-5C5C-4A9B-954C-FE53A58ED46F}" type="presParOf" srcId="{2254D771-A674-4C2B-ADBE-CD57DE3AC5FE}" destId="{11A5A5C6-0812-4ACD-9E13-4099CB50A5DE}" srcOrd="1" destOrd="0" presId="urn:microsoft.com/office/officeart/2005/8/layout/orgChart1"/>
    <dgm:cxn modelId="{06D3BF01-A965-4C15-B911-C1F17D0EFC14}" type="presParOf" srcId="{11A5A5C6-0812-4ACD-9E13-4099CB50A5DE}" destId="{F56868A1-CBA5-4263-AF18-E1BF63130339}" srcOrd="0" destOrd="0" presId="urn:microsoft.com/office/officeart/2005/8/layout/orgChart1"/>
    <dgm:cxn modelId="{217AB72B-A2D1-4246-86CD-FC633E9E1A12}" type="presParOf" srcId="{F56868A1-CBA5-4263-AF18-E1BF63130339}" destId="{827E4CB9-C234-4E04-811F-312B652E7420}" srcOrd="0" destOrd="0" presId="urn:microsoft.com/office/officeart/2005/8/layout/orgChart1"/>
    <dgm:cxn modelId="{C3586F5A-5137-4B1F-9F87-51876383A185}" type="presParOf" srcId="{F56868A1-CBA5-4263-AF18-E1BF63130339}" destId="{1C92940E-A6A1-41EB-A422-931BBEA75E37}" srcOrd="1" destOrd="0" presId="urn:microsoft.com/office/officeart/2005/8/layout/orgChart1"/>
    <dgm:cxn modelId="{EF0358E1-8845-411C-80F6-EFBFC5A2BC84}" type="presParOf" srcId="{11A5A5C6-0812-4ACD-9E13-4099CB50A5DE}" destId="{84F7EFEE-B689-4CE5-BA0C-9C24D8EBB133}" srcOrd="1" destOrd="0" presId="urn:microsoft.com/office/officeart/2005/8/layout/orgChart1"/>
    <dgm:cxn modelId="{2A228C23-8AFE-4978-9468-38826CB706AC}" type="presParOf" srcId="{84F7EFEE-B689-4CE5-BA0C-9C24D8EBB133}" destId="{3790F82C-09CC-4E6A-A25E-18598646C00D}" srcOrd="0" destOrd="0" presId="urn:microsoft.com/office/officeart/2005/8/layout/orgChart1"/>
    <dgm:cxn modelId="{ED76850F-8C81-497A-A8C4-CD308CB5F9EA}" type="presParOf" srcId="{84F7EFEE-B689-4CE5-BA0C-9C24D8EBB133}" destId="{2F1C5627-8ABB-4895-9328-5F15EF46B032}" srcOrd="1" destOrd="0" presId="urn:microsoft.com/office/officeart/2005/8/layout/orgChart1"/>
    <dgm:cxn modelId="{5D1A2B37-C663-4558-BFD0-97D44B077DAD}" type="presParOf" srcId="{2F1C5627-8ABB-4895-9328-5F15EF46B032}" destId="{744448AE-750A-4823-A6EA-B010242320E4}" srcOrd="0" destOrd="0" presId="urn:microsoft.com/office/officeart/2005/8/layout/orgChart1"/>
    <dgm:cxn modelId="{629719DD-4C42-4D90-A064-DF29C1A4ACA1}" type="presParOf" srcId="{744448AE-750A-4823-A6EA-B010242320E4}" destId="{755F6338-2BEE-4987-986E-A098BDC7F09D}" srcOrd="0" destOrd="0" presId="urn:microsoft.com/office/officeart/2005/8/layout/orgChart1"/>
    <dgm:cxn modelId="{844A3119-5CA7-4114-B74C-F9E5500DDC60}" type="presParOf" srcId="{744448AE-750A-4823-A6EA-B010242320E4}" destId="{C753A232-DA9F-481E-A208-E6E6432BA5B9}" srcOrd="1" destOrd="0" presId="urn:microsoft.com/office/officeart/2005/8/layout/orgChart1"/>
    <dgm:cxn modelId="{AE25D6AB-A772-4A28-AB11-11641397C405}" type="presParOf" srcId="{2F1C5627-8ABB-4895-9328-5F15EF46B032}" destId="{BC8046D1-9DD5-42A7-B6B6-DF93A90CDA52}" srcOrd="1" destOrd="0" presId="urn:microsoft.com/office/officeart/2005/8/layout/orgChart1"/>
    <dgm:cxn modelId="{2DCC9696-81BE-496B-8A2C-1068BBC30400}" type="presParOf" srcId="{2F1C5627-8ABB-4895-9328-5F15EF46B032}" destId="{7DCB9DA0-4C5A-4303-9F53-4EB68032C933}" srcOrd="2" destOrd="0" presId="urn:microsoft.com/office/officeart/2005/8/layout/orgChart1"/>
    <dgm:cxn modelId="{7E37FEF8-15DE-45D7-91EB-F877BE3E5F58}" type="presParOf" srcId="{84F7EFEE-B689-4CE5-BA0C-9C24D8EBB133}" destId="{02CAB5C2-9C9C-4DB6-80C8-C0EC9C3B7F2A}" srcOrd="2" destOrd="0" presId="urn:microsoft.com/office/officeart/2005/8/layout/orgChart1"/>
    <dgm:cxn modelId="{5147FA5D-1361-4D0B-B1E8-45566DB02C9E}" type="presParOf" srcId="{84F7EFEE-B689-4CE5-BA0C-9C24D8EBB133}" destId="{11552F4E-7182-4A0E-94D3-EC1C785655D9}" srcOrd="3" destOrd="0" presId="urn:microsoft.com/office/officeart/2005/8/layout/orgChart1"/>
    <dgm:cxn modelId="{B399492E-6704-43E6-98FD-537A682947CD}" type="presParOf" srcId="{11552F4E-7182-4A0E-94D3-EC1C785655D9}" destId="{9B6AAF9A-0927-4722-B3F8-999A5DFCA258}" srcOrd="0" destOrd="0" presId="urn:microsoft.com/office/officeart/2005/8/layout/orgChart1"/>
    <dgm:cxn modelId="{A7A167C0-EB3B-4FC5-AD39-D3FDC92BDEAA}" type="presParOf" srcId="{9B6AAF9A-0927-4722-B3F8-999A5DFCA258}" destId="{EE2191B5-3B3D-4C25-BF5E-8AABC0B6AD84}" srcOrd="0" destOrd="0" presId="urn:microsoft.com/office/officeart/2005/8/layout/orgChart1"/>
    <dgm:cxn modelId="{F676013B-67B5-4762-8F05-03F868D2D61F}" type="presParOf" srcId="{9B6AAF9A-0927-4722-B3F8-999A5DFCA258}" destId="{F00A66EB-E0B2-4F8C-9D9E-2C30761F9D3C}" srcOrd="1" destOrd="0" presId="urn:microsoft.com/office/officeart/2005/8/layout/orgChart1"/>
    <dgm:cxn modelId="{2688EB0F-02F2-41BD-B5D1-51845C589B53}" type="presParOf" srcId="{11552F4E-7182-4A0E-94D3-EC1C785655D9}" destId="{76CA9D85-3714-481F-8C18-8E29075DC8B5}" srcOrd="1" destOrd="0" presId="urn:microsoft.com/office/officeart/2005/8/layout/orgChart1"/>
    <dgm:cxn modelId="{813802CF-969C-45C0-A350-3D3E6CAA58A7}" type="presParOf" srcId="{11552F4E-7182-4A0E-94D3-EC1C785655D9}" destId="{8D05B9CE-4AEC-4C46-8E8C-9015722023FD}" srcOrd="2" destOrd="0" presId="urn:microsoft.com/office/officeart/2005/8/layout/orgChart1"/>
    <dgm:cxn modelId="{D8BC138A-839F-4B75-BDD8-4CE4A601FAC8}" type="presParOf" srcId="{11A5A5C6-0812-4ACD-9E13-4099CB50A5DE}" destId="{168D4EB2-AD46-44A2-8021-11B8FD84DFD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1CB7BC3-1D3C-40F0-8C01-B04810DD22D7}" type="doc">
      <dgm:prSet loTypeId="urn:microsoft.com/office/officeart/2005/8/layout/vList2" loCatId="list" qsTypeId="urn:microsoft.com/office/officeart/2005/8/quickstyle/3d2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C5DB2C37-D72D-4CBC-B9FD-395F1C98D1C2}">
      <dgm:prSet custT="1"/>
      <dgm:spPr/>
      <dgm:t>
        <a:bodyPr/>
        <a:lstStyle/>
        <a:p>
          <a:pPr algn="ctr"/>
          <a:r>
            <a:rPr lang="en-US" sz="3600" b="1" i="0" baseline="0" dirty="0"/>
            <a:t>Main Challenges of Machine Learning</a:t>
          </a:r>
          <a:endParaRPr lang="en-IN" sz="3600" dirty="0"/>
        </a:p>
      </dgm:t>
    </dgm:pt>
    <dgm:pt modelId="{2C4DA525-31DD-4908-BF9C-C6C77C33A814}" type="parTrans" cxnId="{B3A366BD-31C1-4912-BF0A-BFA216A2A48B}">
      <dgm:prSet/>
      <dgm:spPr/>
      <dgm:t>
        <a:bodyPr/>
        <a:lstStyle/>
        <a:p>
          <a:endParaRPr lang="en-IN" sz="3600"/>
        </a:p>
      </dgm:t>
    </dgm:pt>
    <dgm:pt modelId="{68C07C31-1F3F-4A6C-B442-E888469FB092}" type="sibTrans" cxnId="{B3A366BD-31C1-4912-BF0A-BFA216A2A48B}">
      <dgm:prSet/>
      <dgm:spPr/>
      <dgm:t>
        <a:bodyPr/>
        <a:lstStyle/>
        <a:p>
          <a:endParaRPr lang="en-IN" sz="3600"/>
        </a:p>
      </dgm:t>
    </dgm:pt>
    <dgm:pt modelId="{5923DFAD-C1DC-4466-960F-3C0C987B3469}" type="pres">
      <dgm:prSet presAssocID="{21CB7BC3-1D3C-40F0-8C01-B04810DD22D7}" presName="linear" presStyleCnt="0">
        <dgm:presLayoutVars>
          <dgm:animLvl val="lvl"/>
          <dgm:resizeHandles val="exact"/>
        </dgm:presLayoutVars>
      </dgm:prSet>
      <dgm:spPr/>
    </dgm:pt>
    <dgm:pt modelId="{F89875A8-19E4-46E4-9A72-FB1FCE770BE6}" type="pres">
      <dgm:prSet presAssocID="{C5DB2C37-D72D-4CBC-B9FD-395F1C98D1C2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937FBD71-1945-422F-9602-F1A17521DD96}" type="presOf" srcId="{21CB7BC3-1D3C-40F0-8C01-B04810DD22D7}" destId="{5923DFAD-C1DC-4466-960F-3C0C987B3469}" srcOrd="0" destOrd="0" presId="urn:microsoft.com/office/officeart/2005/8/layout/vList2"/>
    <dgm:cxn modelId="{5E519991-3D2E-4DA0-80B0-7DE4F2BEEF46}" type="presOf" srcId="{C5DB2C37-D72D-4CBC-B9FD-395F1C98D1C2}" destId="{F89875A8-19E4-46E4-9A72-FB1FCE770BE6}" srcOrd="0" destOrd="0" presId="urn:microsoft.com/office/officeart/2005/8/layout/vList2"/>
    <dgm:cxn modelId="{B3A366BD-31C1-4912-BF0A-BFA216A2A48B}" srcId="{21CB7BC3-1D3C-40F0-8C01-B04810DD22D7}" destId="{C5DB2C37-D72D-4CBC-B9FD-395F1C98D1C2}" srcOrd="0" destOrd="0" parTransId="{2C4DA525-31DD-4908-BF9C-C6C77C33A814}" sibTransId="{68C07C31-1F3F-4A6C-B442-E888469FB092}"/>
    <dgm:cxn modelId="{3A872823-29CB-48B4-BEE3-509C5C29063A}" type="presParOf" srcId="{5923DFAD-C1DC-4466-960F-3C0C987B3469}" destId="{F89875A8-19E4-46E4-9A72-FB1FCE770BE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F67E092-FEE1-48E1-87DD-B25F49387397}" type="doc">
      <dgm:prSet loTypeId="urn:microsoft.com/office/officeart/2005/8/layout/vList2" loCatId="list" qsTypeId="urn:microsoft.com/office/officeart/2005/8/quickstyle/3d1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351FD637-8560-49ED-AADF-9451E6C64C52}">
      <dgm:prSet/>
      <dgm:spPr/>
      <dgm:t>
        <a:bodyPr/>
        <a:lstStyle/>
        <a:p>
          <a:r>
            <a:rPr lang="en-US" b="0" i="0" baseline="0"/>
            <a:t>Insufficient Quantity of Training Data</a:t>
          </a:r>
          <a:endParaRPr lang="en-IN"/>
        </a:p>
      </dgm:t>
    </dgm:pt>
    <dgm:pt modelId="{DF543BF1-4297-4122-8FCD-642828FF0BC9}" type="parTrans" cxnId="{EF8A80E7-9D6D-4A84-B3D6-0353FF65B257}">
      <dgm:prSet/>
      <dgm:spPr/>
      <dgm:t>
        <a:bodyPr/>
        <a:lstStyle/>
        <a:p>
          <a:endParaRPr lang="en-IN"/>
        </a:p>
      </dgm:t>
    </dgm:pt>
    <dgm:pt modelId="{A4AF4532-8264-41B1-BFF6-66E998A4E374}" type="sibTrans" cxnId="{EF8A80E7-9D6D-4A84-B3D6-0353FF65B257}">
      <dgm:prSet/>
      <dgm:spPr/>
      <dgm:t>
        <a:bodyPr/>
        <a:lstStyle/>
        <a:p>
          <a:endParaRPr lang="en-IN"/>
        </a:p>
      </dgm:t>
    </dgm:pt>
    <dgm:pt modelId="{5C9E2E28-26B8-4863-9E6E-788162315211}" type="pres">
      <dgm:prSet presAssocID="{9F67E092-FEE1-48E1-87DD-B25F49387397}" presName="linear" presStyleCnt="0">
        <dgm:presLayoutVars>
          <dgm:animLvl val="lvl"/>
          <dgm:resizeHandles val="exact"/>
        </dgm:presLayoutVars>
      </dgm:prSet>
      <dgm:spPr/>
    </dgm:pt>
    <dgm:pt modelId="{71BD1F83-D3C2-4646-BBEB-DA3046C94CBE}" type="pres">
      <dgm:prSet presAssocID="{351FD637-8560-49ED-AADF-9451E6C64C52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E1B11803-6490-47C9-BAD1-8B7F93F51FA8}" type="presOf" srcId="{351FD637-8560-49ED-AADF-9451E6C64C52}" destId="{71BD1F83-D3C2-4646-BBEB-DA3046C94CBE}" srcOrd="0" destOrd="0" presId="urn:microsoft.com/office/officeart/2005/8/layout/vList2"/>
    <dgm:cxn modelId="{43A3AA60-3760-4861-B01D-DC70F864E771}" type="presOf" srcId="{9F67E092-FEE1-48E1-87DD-B25F49387397}" destId="{5C9E2E28-26B8-4863-9E6E-788162315211}" srcOrd="0" destOrd="0" presId="urn:microsoft.com/office/officeart/2005/8/layout/vList2"/>
    <dgm:cxn modelId="{EF8A80E7-9D6D-4A84-B3D6-0353FF65B257}" srcId="{9F67E092-FEE1-48E1-87DD-B25F49387397}" destId="{351FD637-8560-49ED-AADF-9451E6C64C52}" srcOrd="0" destOrd="0" parTransId="{DF543BF1-4297-4122-8FCD-642828FF0BC9}" sibTransId="{A4AF4532-8264-41B1-BFF6-66E998A4E374}"/>
    <dgm:cxn modelId="{3EBEB99C-A6D2-406C-AC8E-1F207C01CA97}" type="presParOf" srcId="{5C9E2E28-26B8-4863-9E6E-788162315211}" destId="{71BD1F83-D3C2-4646-BBEB-DA3046C94CBE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81B2FDA-CCF7-4B78-98A3-0A56BBB340E2}" type="doc">
      <dgm:prSet loTypeId="urn:microsoft.com/office/officeart/2008/layout/VerticalAccentLis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D621F32F-F0FE-4B64-BF1E-133DE08394D4}">
      <dgm:prSet/>
      <dgm:spPr/>
      <dgm:t>
        <a:bodyPr/>
        <a:lstStyle/>
        <a:p>
          <a:r>
            <a:rPr lang="en-US" b="0" i="0" baseline="0" dirty="0"/>
            <a:t>Simple problems you typically need thousands of examples</a:t>
          </a:r>
          <a:endParaRPr lang="en-IN" dirty="0"/>
        </a:p>
      </dgm:t>
    </dgm:pt>
    <dgm:pt modelId="{A6526496-B8F7-472F-8361-4A4E9C62AEF8}" type="parTrans" cxnId="{A30EC4F4-0351-4391-AEA1-E7D40331CE03}">
      <dgm:prSet/>
      <dgm:spPr/>
      <dgm:t>
        <a:bodyPr/>
        <a:lstStyle/>
        <a:p>
          <a:endParaRPr lang="en-IN"/>
        </a:p>
      </dgm:t>
    </dgm:pt>
    <dgm:pt modelId="{ACC886EA-3BB9-4904-BF54-3BF635AA6316}" type="sibTrans" cxnId="{A30EC4F4-0351-4391-AEA1-E7D40331CE03}">
      <dgm:prSet/>
      <dgm:spPr/>
      <dgm:t>
        <a:bodyPr/>
        <a:lstStyle/>
        <a:p>
          <a:endParaRPr lang="en-IN"/>
        </a:p>
      </dgm:t>
    </dgm:pt>
    <dgm:pt modelId="{4EE2E93C-9D2B-43BC-9796-917AE55D1E27}">
      <dgm:prSet/>
      <dgm:spPr/>
      <dgm:t>
        <a:bodyPr/>
        <a:lstStyle/>
        <a:p>
          <a:r>
            <a:rPr lang="en-US" b="0" i="0" baseline="0" dirty="0"/>
            <a:t>Complex problems such as image or speech recognition ,you may need millions of examples</a:t>
          </a:r>
          <a:endParaRPr lang="en-IN" dirty="0"/>
        </a:p>
      </dgm:t>
    </dgm:pt>
    <dgm:pt modelId="{737A18B7-905B-4099-B8C0-1A89920F698C}" type="parTrans" cxnId="{9376D861-1CE4-45FA-AE7D-91C7C7B24E2F}">
      <dgm:prSet/>
      <dgm:spPr/>
      <dgm:t>
        <a:bodyPr/>
        <a:lstStyle/>
        <a:p>
          <a:endParaRPr lang="en-IN"/>
        </a:p>
      </dgm:t>
    </dgm:pt>
    <dgm:pt modelId="{03199220-A867-4711-9891-DD2244B38F0F}" type="sibTrans" cxnId="{9376D861-1CE4-45FA-AE7D-91C7C7B24E2F}">
      <dgm:prSet/>
      <dgm:spPr/>
      <dgm:t>
        <a:bodyPr/>
        <a:lstStyle/>
        <a:p>
          <a:endParaRPr lang="en-IN"/>
        </a:p>
      </dgm:t>
    </dgm:pt>
    <dgm:pt modelId="{5A0B7FFE-995D-4EF7-92D6-5480EB914236}" type="pres">
      <dgm:prSet presAssocID="{F81B2FDA-CCF7-4B78-98A3-0A56BBB340E2}" presName="Name0" presStyleCnt="0">
        <dgm:presLayoutVars>
          <dgm:chMax/>
          <dgm:chPref/>
          <dgm:dir/>
        </dgm:presLayoutVars>
      </dgm:prSet>
      <dgm:spPr/>
    </dgm:pt>
    <dgm:pt modelId="{DD317181-020A-400C-A7C6-41B88B1F9747}" type="pres">
      <dgm:prSet presAssocID="{D621F32F-F0FE-4B64-BF1E-133DE08394D4}" presName="parenttextcomposite" presStyleCnt="0"/>
      <dgm:spPr/>
    </dgm:pt>
    <dgm:pt modelId="{52DD15A1-B1F3-4ADF-8D0F-0831A54935BB}" type="pres">
      <dgm:prSet presAssocID="{D621F32F-F0FE-4B64-BF1E-133DE08394D4}" presName="parenttext" presStyleLbl="revTx" presStyleIdx="0" presStyleCnt="2">
        <dgm:presLayoutVars>
          <dgm:chMax/>
          <dgm:chPref val="2"/>
          <dgm:bulletEnabled val="1"/>
        </dgm:presLayoutVars>
      </dgm:prSet>
      <dgm:spPr/>
    </dgm:pt>
    <dgm:pt modelId="{2114B953-95BD-467C-94C8-BB5EDD29676C}" type="pres">
      <dgm:prSet presAssocID="{D621F32F-F0FE-4B64-BF1E-133DE08394D4}" presName="parallelogramComposite" presStyleCnt="0"/>
      <dgm:spPr/>
    </dgm:pt>
    <dgm:pt modelId="{7E998C48-8076-41DD-AC5A-60F4B47A78E3}" type="pres">
      <dgm:prSet presAssocID="{D621F32F-F0FE-4B64-BF1E-133DE08394D4}" presName="parallelogram1" presStyleLbl="alignNode1" presStyleIdx="0" presStyleCnt="14"/>
      <dgm:spPr/>
    </dgm:pt>
    <dgm:pt modelId="{B0418CA5-1563-4682-9F1A-B0D6CB42321F}" type="pres">
      <dgm:prSet presAssocID="{D621F32F-F0FE-4B64-BF1E-133DE08394D4}" presName="parallelogram2" presStyleLbl="alignNode1" presStyleIdx="1" presStyleCnt="14"/>
      <dgm:spPr/>
    </dgm:pt>
    <dgm:pt modelId="{A75712E7-7100-4B65-82CA-5BBC38B518E7}" type="pres">
      <dgm:prSet presAssocID="{D621F32F-F0FE-4B64-BF1E-133DE08394D4}" presName="parallelogram3" presStyleLbl="alignNode1" presStyleIdx="2" presStyleCnt="14"/>
      <dgm:spPr/>
    </dgm:pt>
    <dgm:pt modelId="{B6E5ED5C-BAC0-4C63-8880-C7683C2421B2}" type="pres">
      <dgm:prSet presAssocID="{D621F32F-F0FE-4B64-BF1E-133DE08394D4}" presName="parallelogram4" presStyleLbl="alignNode1" presStyleIdx="3" presStyleCnt="14"/>
      <dgm:spPr/>
    </dgm:pt>
    <dgm:pt modelId="{CC75D212-841D-44AD-9AAE-56E6BCDD9AC1}" type="pres">
      <dgm:prSet presAssocID="{D621F32F-F0FE-4B64-BF1E-133DE08394D4}" presName="parallelogram5" presStyleLbl="alignNode1" presStyleIdx="4" presStyleCnt="14"/>
      <dgm:spPr/>
    </dgm:pt>
    <dgm:pt modelId="{01C15A42-58C0-404F-9013-DABAC96E6BE8}" type="pres">
      <dgm:prSet presAssocID="{D621F32F-F0FE-4B64-BF1E-133DE08394D4}" presName="parallelogram6" presStyleLbl="alignNode1" presStyleIdx="5" presStyleCnt="14"/>
      <dgm:spPr/>
    </dgm:pt>
    <dgm:pt modelId="{9F789058-A206-4E49-93AD-97E93815BAA4}" type="pres">
      <dgm:prSet presAssocID="{D621F32F-F0FE-4B64-BF1E-133DE08394D4}" presName="parallelogram7" presStyleLbl="alignNode1" presStyleIdx="6" presStyleCnt="14"/>
      <dgm:spPr/>
    </dgm:pt>
    <dgm:pt modelId="{5B08989E-F398-43F2-8E33-9A6CB8126420}" type="pres">
      <dgm:prSet presAssocID="{ACC886EA-3BB9-4904-BF54-3BF635AA6316}" presName="sibTrans" presStyleCnt="0"/>
      <dgm:spPr/>
    </dgm:pt>
    <dgm:pt modelId="{F3B0F553-C997-42D5-A240-17161525E27B}" type="pres">
      <dgm:prSet presAssocID="{4EE2E93C-9D2B-43BC-9796-917AE55D1E27}" presName="parenttextcomposite" presStyleCnt="0"/>
      <dgm:spPr/>
    </dgm:pt>
    <dgm:pt modelId="{758924D8-5E11-41B3-999C-63B940203809}" type="pres">
      <dgm:prSet presAssocID="{4EE2E93C-9D2B-43BC-9796-917AE55D1E27}" presName="parenttext" presStyleLbl="revTx" presStyleIdx="1" presStyleCnt="2">
        <dgm:presLayoutVars>
          <dgm:chMax/>
          <dgm:chPref val="2"/>
          <dgm:bulletEnabled val="1"/>
        </dgm:presLayoutVars>
      </dgm:prSet>
      <dgm:spPr/>
    </dgm:pt>
    <dgm:pt modelId="{78F4B1D3-D18B-4A07-8288-514B2CDC50A6}" type="pres">
      <dgm:prSet presAssocID="{4EE2E93C-9D2B-43BC-9796-917AE55D1E27}" presName="parallelogramComposite" presStyleCnt="0"/>
      <dgm:spPr/>
    </dgm:pt>
    <dgm:pt modelId="{32C0FF95-EA4F-4DE9-87CB-EA98EB6D90B9}" type="pres">
      <dgm:prSet presAssocID="{4EE2E93C-9D2B-43BC-9796-917AE55D1E27}" presName="parallelogram1" presStyleLbl="alignNode1" presStyleIdx="7" presStyleCnt="14"/>
      <dgm:spPr/>
    </dgm:pt>
    <dgm:pt modelId="{BE594B97-C3CE-4059-B699-0E80A1B7EE02}" type="pres">
      <dgm:prSet presAssocID="{4EE2E93C-9D2B-43BC-9796-917AE55D1E27}" presName="parallelogram2" presStyleLbl="alignNode1" presStyleIdx="8" presStyleCnt="14"/>
      <dgm:spPr/>
    </dgm:pt>
    <dgm:pt modelId="{466845CD-92AF-4CBB-8D26-6E37DFB4A6EC}" type="pres">
      <dgm:prSet presAssocID="{4EE2E93C-9D2B-43BC-9796-917AE55D1E27}" presName="parallelogram3" presStyleLbl="alignNode1" presStyleIdx="9" presStyleCnt="14"/>
      <dgm:spPr/>
    </dgm:pt>
    <dgm:pt modelId="{DD34B6B3-1197-4B7A-9254-006CB2E47814}" type="pres">
      <dgm:prSet presAssocID="{4EE2E93C-9D2B-43BC-9796-917AE55D1E27}" presName="parallelogram4" presStyleLbl="alignNode1" presStyleIdx="10" presStyleCnt="14"/>
      <dgm:spPr/>
    </dgm:pt>
    <dgm:pt modelId="{A675A0AC-D240-427B-A861-AB7A8AC94BA5}" type="pres">
      <dgm:prSet presAssocID="{4EE2E93C-9D2B-43BC-9796-917AE55D1E27}" presName="parallelogram5" presStyleLbl="alignNode1" presStyleIdx="11" presStyleCnt="14"/>
      <dgm:spPr/>
    </dgm:pt>
    <dgm:pt modelId="{8F749E3A-EF9C-4CA9-86DF-B2E009D868F0}" type="pres">
      <dgm:prSet presAssocID="{4EE2E93C-9D2B-43BC-9796-917AE55D1E27}" presName="parallelogram6" presStyleLbl="alignNode1" presStyleIdx="12" presStyleCnt="14"/>
      <dgm:spPr/>
    </dgm:pt>
    <dgm:pt modelId="{A59D27F1-F5B9-4170-B415-5689512B87A6}" type="pres">
      <dgm:prSet presAssocID="{4EE2E93C-9D2B-43BC-9796-917AE55D1E27}" presName="parallelogram7" presStyleLbl="alignNode1" presStyleIdx="13" presStyleCnt="14"/>
      <dgm:spPr/>
    </dgm:pt>
  </dgm:ptLst>
  <dgm:cxnLst>
    <dgm:cxn modelId="{9376D861-1CE4-45FA-AE7D-91C7C7B24E2F}" srcId="{F81B2FDA-CCF7-4B78-98A3-0A56BBB340E2}" destId="{4EE2E93C-9D2B-43BC-9796-917AE55D1E27}" srcOrd="1" destOrd="0" parTransId="{737A18B7-905B-4099-B8C0-1A89920F698C}" sibTransId="{03199220-A867-4711-9891-DD2244B38F0F}"/>
    <dgm:cxn modelId="{AF1589B4-75B1-49F8-A2AC-5A2149A4F198}" type="presOf" srcId="{4EE2E93C-9D2B-43BC-9796-917AE55D1E27}" destId="{758924D8-5E11-41B3-999C-63B940203809}" srcOrd="0" destOrd="0" presId="urn:microsoft.com/office/officeart/2008/layout/VerticalAccentList"/>
    <dgm:cxn modelId="{C3EDC6B6-02A7-46FE-A58A-C75F46C68D3F}" type="presOf" srcId="{D621F32F-F0FE-4B64-BF1E-133DE08394D4}" destId="{52DD15A1-B1F3-4ADF-8D0F-0831A54935BB}" srcOrd="0" destOrd="0" presId="urn:microsoft.com/office/officeart/2008/layout/VerticalAccentList"/>
    <dgm:cxn modelId="{2B12ACEF-79EC-43F6-BEAA-4B093D9099F5}" type="presOf" srcId="{F81B2FDA-CCF7-4B78-98A3-0A56BBB340E2}" destId="{5A0B7FFE-995D-4EF7-92D6-5480EB914236}" srcOrd="0" destOrd="0" presId="urn:microsoft.com/office/officeart/2008/layout/VerticalAccentList"/>
    <dgm:cxn modelId="{A30EC4F4-0351-4391-AEA1-E7D40331CE03}" srcId="{F81B2FDA-CCF7-4B78-98A3-0A56BBB340E2}" destId="{D621F32F-F0FE-4B64-BF1E-133DE08394D4}" srcOrd="0" destOrd="0" parTransId="{A6526496-B8F7-472F-8361-4A4E9C62AEF8}" sibTransId="{ACC886EA-3BB9-4904-BF54-3BF635AA6316}"/>
    <dgm:cxn modelId="{A5FECC8E-94FD-49BE-901C-AD445FBB5E2C}" type="presParOf" srcId="{5A0B7FFE-995D-4EF7-92D6-5480EB914236}" destId="{DD317181-020A-400C-A7C6-41B88B1F9747}" srcOrd="0" destOrd="0" presId="urn:microsoft.com/office/officeart/2008/layout/VerticalAccentList"/>
    <dgm:cxn modelId="{FCEA6D81-A847-4655-9EA7-90AE36AFBD32}" type="presParOf" srcId="{DD317181-020A-400C-A7C6-41B88B1F9747}" destId="{52DD15A1-B1F3-4ADF-8D0F-0831A54935BB}" srcOrd="0" destOrd="0" presId="urn:microsoft.com/office/officeart/2008/layout/VerticalAccentList"/>
    <dgm:cxn modelId="{5268F2E2-8D8A-41A7-A37A-3116DBF4BA93}" type="presParOf" srcId="{5A0B7FFE-995D-4EF7-92D6-5480EB914236}" destId="{2114B953-95BD-467C-94C8-BB5EDD29676C}" srcOrd="1" destOrd="0" presId="urn:microsoft.com/office/officeart/2008/layout/VerticalAccentList"/>
    <dgm:cxn modelId="{75D900BE-A2AC-4DED-A51A-89D747153240}" type="presParOf" srcId="{2114B953-95BD-467C-94C8-BB5EDD29676C}" destId="{7E998C48-8076-41DD-AC5A-60F4B47A78E3}" srcOrd="0" destOrd="0" presId="urn:microsoft.com/office/officeart/2008/layout/VerticalAccentList"/>
    <dgm:cxn modelId="{137AB271-43BF-420C-9368-27D580076B81}" type="presParOf" srcId="{2114B953-95BD-467C-94C8-BB5EDD29676C}" destId="{B0418CA5-1563-4682-9F1A-B0D6CB42321F}" srcOrd="1" destOrd="0" presId="urn:microsoft.com/office/officeart/2008/layout/VerticalAccentList"/>
    <dgm:cxn modelId="{10F882CF-CFA8-413D-9EEE-8F14FF3E1C5C}" type="presParOf" srcId="{2114B953-95BD-467C-94C8-BB5EDD29676C}" destId="{A75712E7-7100-4B65-82CA-5BBC38B518E7}" srcOrd="2" destOrd="0" presId="urn:microsoft.com/office/officeart/2008/layout/VerticalAccentList"/>
    <dgm:cxn modelId="{925E8F45-EB4C-4124-90B8-FB826D8E2F0E}" type="presParOf" srcId="{2114B953-95BD-467C-94C8-BB5EDD29676C}" destId="{B6E5ED5C-BAC0-4C63-8880-C7683C2421B2}" srcOrd="3" destOrd="0" presId="urn:microsoft.com/office/officeart/2008/layout/VerticalAccentList"/>
    <dgm:cxn modelId="{55445479-3C83-4AC0-BC6A-9186C622D6DE}" type="presParOf" srcId="{2114B953-95BD-467C-94C8-BB5EDD29676C}" destId="{CC75D212-841D-44AD-9AAE-56E6BCDD9AC1}" srcOrd="4" destOrd="0" presId="urn:microsoft.com/office/officeart/2008/layout/VerticalAccentList"/>
    <dgm:cxn modelId="{0AD93837-E2B5-4D77-B4F1-617DE64BB7A7}" type="presParOf" srcId="{2114B953-95BD-467C-94C8-BB5EDD29676C}" destId="{01C15A42-58C0-404F-9013-DABAC96E6BE8}" srcOrd="5" destOrd="0" presId="urn:microsoft.com/office/officeart/2008/layout/VerticalAccentList"/>
    <dgm:cxn modelId="{CD612948-E7F1-4C4F-ADB2-D6AA16078936}" type="presParOf" srcId="{2114B953-95BD-467C-94C8-BB5EDD29676C}" destId="{9F789058-A206-4E49-93AD-97E93815BAA4}" srcOrd="6" destOrd="0" presId="urn:microsoft.com/office/officeart/2008/layout/VerticalAccentList"/>
    <dgm:cxn modelId="{CFD16DF1-1F22-4492-A8C7-DF8107924E12}" type="presParOf" srcId="{5A0B7FFE-995D-4EF7-92D6-5480EB914236}" destId="{5B08989E-F398-43F2-8E33-9A6CB8126420}" srcOrd="2" destOrd="0" presId="urn:microsoft.com/office/officeart/2008/layout/VerticalAccentList"/>
    <dgm:cxn modelId="{C9815260-CA4B-4ABB-8066-0561BA437851}" type="presParOf" srcId="{5A0B7FFE-995D-4EF7-92D6-5480EB914236}" destId="{F3B0F553-C997-42D5-A240-17161525E27B}" srcOrd="3" destOrd="0" presId="urn:microsoft.com/office/officeart/2008/layout/VerticalAccentList"/>
    <dgm:cxn modelId="{97421C9A-6999-4A52-B277-3AA069B1BDB5}" type="presParOf" srcId="{F3B0F553-C997-42D5-A240-17161525E27B}" destId="{758924D8-5E11-41B3-999C-63B940203809}" srcOrd="0" destOrd="0" presId="urn:microsoft.com/office/officeart/2008/layout/VerticalAccentList"/>
    <dgm:cxn modelId="{732DABA9-9E1C-458F-8C57-C671E7CCFCD5}" type="presParOf" srcId="{5A0B7FFE-995D-4EF7-92D6-5480EB914236}" destId="{78F4B1D3-D18B-4A07-8288-514B2CDC50A6}" srcOrd="4" destOrd="0" presId="urn:microsoft.com/office/officeart/2008/layout/VerticalAccentList"/>
    <dgm:cxn modelId="{283A6BB8-8E43-425F-93C4-E5AF2DB5E0DC}" type="presParOf" srcId="{78F4B1D3-D18B-4A07-8288-514B2CDC50A6}" destId="{32C0FF95-EA4F-4DE9-87CB-EA98EB6D90B9}" srcOrd="0" destOrd="0" presId="urn:microsoft.com/office/officeart/2008/layout/VerticalAccentList"/>
    <dgm:cxn modelId="{D45351ED-7B25-45D2-A7E7-8C7833191121}" type="presParOf" srcId="{78F4B1D3-D18B-4A07-8288-514B2CDC50A6}" destId="{BE594B97-C3CE-4059-B699-0E80A1B7EE02}" srcOrd="1" destOrd="0" presId="urn:microsoft.com/office/officeart/2008/layout/VerticalAccentList"/>
    <dgm:cxn modelId="{63CD9CA1-0DC3-4D51-BBC3-A7A2D73C9684}" type="presParOf" srcId="{78F4B1D3-D18B-4A07-8288-514B2CDC50A6}" destId="{466845CD-92AF-4CBB-8D26-6E37DFB4A6EC}" srcOrd="2" destOrd="0" presId="urn:microsoft.com/office/officeart/2008/layout/VerticalAccentList"/>
    <dgm:cxn modelId="{8C42233C-3981-4CD4-8CC6-0BE558B637F2}" type="presParOf" srcId="{78F4B1D3-D18B-4A07-8288-514B2CDC50A6}" destId="{DD34B6B3-1197-4B7A-9254-006CB2E47814}" srcOrd="3" destOrd="0" presId="urn:microsoft.com/office/officeart/2008/layout/VerticalAccentList"/>
    <dgm:cxn modelId="{52636928-738B-4AA9-8CF0-4D087E67233F}" type="presParOf" srcId="{78F4B1D3-D18B-4A07-8288-514B2CDC50A6}" destId="{A675A0AC-D240-427B-A861-AB7A8AC94BA5}" srcOrd="4" destOrd="0" presId="urn:microsoft.com/office/officeart/2008/layout/VerticalAccentList"/>
    <dgm:cxn modelId="{18160014-5239-42DF-A9D1-26703F9A2FFB}" type="presParOf" srcId="{78F4B1D3-D18B-4A07-8288-514B2CDC50A6}" destId="{8F749E3A-EF9C-4CA9-86DF-B2E009D868F0}" srcOrd="5" destOrd="0" presId="urn:microsoft.com/office/officeart/2008/layout/VerticalAccentList"/>
    <dgm:cxn modelId="{545F9D7D-7AA1-4C43-8590-367E80204893}" type="presParOf" srcId="{78F4B1D3-D18B-4A07-8288-514B2CDC50A6}" destId="{A59D27F1-F5B9-4170-B415-5689512B87A6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2716D0D-6EA3-4057-8D70-9852C48A092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72196375-C4EE-41B9-B40F-181908F5C820}">
      <dgm:prSet/>
      <dgm:spPr/>
      <dgm:t>
        <a:bodyPr/>
        <a:lstStyle/>
        <a:p>
          <a:pPr algn="ctr"/>
          <a:r>
            <a:rPr lang="en-IN" b="0" i="0" baseline="0" dirty="0"/>
            <a:t>Irrelevant Features</a:t>
          </a:r>
          <a:endParaRPr lang="en-IN" dirty="0"/>
        </a:p>
      </dgm:t>
    </dgm:pt>
    <dgm:pt modelId="{835B33EE-D548-429C-8BC5-CAB01CC0C197}" type="parTrans" cxnId="{92AE82BB-C766-4918-92E4-4C7919284F03}">
      <dgm:prSet/>
      <dgm:spPr/>
      <dgm:t>
        <a:bodyPr/>
        <a:lstStyle/>
        <a:p>
          <a:pPr algn="ctr"/>
          <a:endParaRPr lang="en-IN"/>
        </a:p>
      </dgm:t>
    </dgm:pt>
    <dgm:pt modelId="{C8BAE989-8688-4752-BB69-9C5833339067}" type="sibTrans" cxnId="{92AE82BB-C766-4918-92E4-4C7919284F03}">
      <dgm:prSet/>
      <dgm:spPr/>
      <dgm:t>
        <a:bodyPr/>
        <a:lstStyle/>
        <a:p>
          <a:pPr algn="ctr"/>
          <a:endParaRPr lang="en-IN"/>
        </a:p>
      </dgm:t>
    </dgm:pt>
    <dgm:pt modelId="{C8131487-0DF3-4B0B-A108-293971E3722B}" type="pres">
      <dgm:prSet presAssocID="{62716D0D-6EA3-4057-8D70-9852C48A0921}" presName="linear" presStyleCnt="0">
        <dgm:presLayoutVars>
          <dgm:animLvl val="lvl"/>
          <dgm:resizeHandles val="exact"/>
        </dgm:presLayoutVars>
      </dgm:prSet>
      <dgm:spPr/>
    </dgm:pt>
    <dgm:pt modelId="{9326BB6A-D70A-49C4-8094-5BF550DFA4C5}" type="pres">
      <dgm:prSet presAssocID="{72196375-C4EE-41B9-B40F-181908F5C820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F08B910D-583C-4294-A313-13EFF419AE6C}" type="presOf" srcId="{72196375-C4EE-41B9-B40F-181908F5C820}" destId="{9326BB6A-D70A-49C4-8094-5BF550DFA4C5}" srcOrd="0" destOrd="0" presId="urn:microsoft.com/office/officeart/2005/8/layout/vList2"/>
    <dgm:cxn modelId="{A789B7A9-8093-4C00-9E06-CB3E2DFA4725}" type="presOf" srcId="{62716D0D-6EA3-4057-8D70-9852C48A0921}" destId="{C8131487-0DF3-4B0B-A108-293971E3722B}" srcOrd="0" destOrd="0" presId="urn:microsoft.com/office/officeart/2005/8/layout/vList2"/>
    <dgm:cxn modelId="{92AE82BB-C766-4918-92E4-4C7919284F03}" srcId="{62716D0D-6EA3-4057-8D70-9852C48A0921}" destId="{72196375-C4EE-41B9-B40F-181908F5C820}" srcOrd="0" destOrd="0" parTransId="{835B33EE-D548-429C-8BC5-CAB01CC0C197}" sibTransId="{C8BAE989-8688-4752-BB69-9C5833339067}"/>
    <dgm:cxn modelId="{E4A8D681-3CB9-4CDE-BC5D-DB365895AA0D}" type="presParOf" srcId="{C8131487-0DF3-4B0B-A108-293971E3722B}" destId="{9326BB6A-D70A-49C4-8094-5BF550DFA4C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610C8F-2B7E-49DA-9768-73B091B17491}">
      <dsp:nvSpPr>
        <dsp:cNvPr id="0" name=""/>
        <dsp:cNvSpPr/>
      </dsp:nvSpPr>
      <dsp:spPr>
        <a:xfrm>
          <a:off x="3883" y="845413"/>
          <a:ext cx="1697864" cy="10187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>
              <a:solidFill>
                <a:schemeClr val="bg1"/>
              </a:solidFill>
            </a:rPr>
            <a:t> learning from data</a:t>
          </a:r>
          <a:endParaRPr lang="en-IN" sz="1700" b="1" kern="1200" dirty="0">
            <a:solidFill>
              <a:schemeClr val="bg1"/>
            </a:solidFill>
          </a:endParaRPr>
        </a:p>
      </dsp:txBody>
      <dsp:txXfrm>
        <a:off x="33720" y="875250"/>
        <a:ext cx="1638190" cy="959044"/>
      </dsp:txXfrm>
    </dsp:sp>
    <dsp:sp modelId="{57C6FF68-BE2A-46B0-AEBA-C785EE4D3100}">
      <dsp:nvSpPr>
        <dsp:cNvPr id="0" name=""/>
        <dsp:cNvSpPr/>
      </dsp:nvSpPr>
      <dsp:spPr>
        <a:xfrm>
          <a:off x="1871534" y="1144237"/>
          <a:ext cx="359947" cy="42107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b="1" kern="1200">
            <a:solidFill>
              <a:schemeClr val="bg1"/>
            </a:solidFill>
          </a:endParaRPr>
        </a:p>
      </dsp:txBody>
      <dsp:txXfrm>
        <a:off x="1871534" y="1228451"/>
        <a:ext cx="251963" cy="252642"/>
      </dsp:txXfrm>
    </dsp:sp>
    <dsp:sp modelId="{1740AC56-6E8F-40E2-BCCA-2CEA4A2ABF27}">
      <dsp:nvSpPr>
        <dsp:cNvPr id="0" name=""/>
        <dsp:cNvSpPr/>
      </dsp:nvSpPr>
      <dsp:spPr>
        <a:xfrm>
          <a:off x="2380893" y="845413"/>
          <a:ext cx="1697864" cy="10187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-144805"/>
                <a:satOff val="2029"/>
                <a:lumOff val="-2353"/>
                <a:alphaOff val="0"/>
                <a:tint val="96000"/>
                <a:lumMod val="104000"/>
              </a:schemeClr>
            </a:gs>
            <a:gs pos="100000">
              <a:schemeClr val="accent4">
                <a:hueOff val="-144805"/>
                <a:satOff val="2029"/>
                <a:lumOff val="-2353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>
              <a:solidFill>
                <a:schemeClr val="bg1"/>
              </a:solidFill>
            </a:rPr>
            <a:t>no explicit programming</a:t>
          </a:r>
          <a:endParaRPr lang="en-IN" sz="1700" b="1" kern="1200" dirty="0">
            <a:solidFill>
              <a:schemeClr val="bg1"/>
            </a:solidFill>
          </a:endParaRPr>
        </a:p>
      </dsp:txBody>
      <dsp:txXfrm>
        <a:off x="2410730" y="875250"/>
        <a:ext cx="1638190" cy="959044"/>
      </dsp:txXfrm>
    </dsp:sp>
    <dsp:sp modelId="{31FEC8EF-8FB1-47A5-90AD-BDEDC8BA37CA}">
      <dsp:nvSpPr>
        <dsp:cNvPr id="0" name=""/>
        <dsp:cNvSpPr/>
      </dsp:nvSpPr>
      <dsp:spPr>
        <a:xfrm>
          <a:off x="4248544" y="1144237"/>
          <a:ext cx="359947" cy="42107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217207"/>
            <a:satOff val="3044"/>
            <a:lumOff val="-3529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b="1" kern="1200">
            <a:solidFill>
              <a:schemeClr val="bg1"/>
            </a:solidFill>
          </a:endParaRPr>
        </a:p>
      </dsp:txBody>
      <dsp:txXfrm>
        <a:off x="4248544" y="1228451"/>
        <a:ext cx="251963" cy="252642"/>
      </dsp:txXfrm>
    </dsp:sp>
    <dsp:sp modelId="{5D7D253A-BA44-404B-ACDE-F5076856B340}">
      <dsp:nvSpPr>
        <dsp:cNvPr id="0" name=""/>
        <dsp:cNvSpPr/>
      </dsp:nvSpPr>
      <dsp:spPr>
        <a:xfrm>
          <a:off x="4757903" y="845413"/>
          <a:ext cx="1697864" cy="10187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-289610"/>
                <a:satOff val="4059"/>
                <a:lumOff val="-4705"/>
                <a:alphaOff val="0"/>
                <a:tint val="96000"/>
                <a:lumMod val="104000"/>
              </a:schemeClr>
            </a:gs>
            <a:gs pos="100000">
              <a:schemeClr val="accent4">
                <a:hueOff val="-289610"/>
                <a:satOff val="4059"/>
                <a:lumOff val="-4705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>
              <a:solidFill>
                <a:schemeClr val="bg1"/>
              </a:solidFill>
            </a:rPr>
            <a:t>discovering hidden patterns</a:t>
          </a:r>
          <a:endParaRPr lang="en-IN" sz="1700" b="1" kern="1200" dirty="0">
            <a:solidFill>
              <a:schemeClr val="bg1"/>
            </a:solidFill>
          </a:endParaRPr>
        </a:p>
      </dsp:txBody>
      <dsp:txXfrm>
        <a:off x="4787740" y="875250"/>
        <a:ext cx="1638190" cy="959044"/>
      </dsp:txXfrm>
    </dsp:sp>
    <dsp:sp modelId="{1D6F420B-98A4-4B9D-90B9-061DAA04F484}">
      <dsp:nvSpPr>
        <dsp:cNvPr id="0" name=""/>
        <dsp:cNvSpPr/>
      </dsp:nvSpPr>
      <dsp:spPr>
        <a:xfrm>
          <a:off x="6625554" y="1144237"/>
          <a:ext cx="359947" cy="42107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434415"/>
            <a:satOff val="6088"/>
            <a:lumOff val="-7058"/>
            <a:alphaOff val="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b="1" kern="1200">
            <a:solidFill>
              <a:schemeClr val="bg1"/>
            </a:solidFill>
          </a:endParaRPr>
        </a:p>
      </dsp:txBody>
      <dsp:txXfrm>
        <a:off x="6625554" y="1228451"/>
        <a:ext cx="251963" cy="252642"/>
      </dsp:txXfrm>
    </dsp:sp>
    <dsp:sp modelId="{36E4D92C-1BFD-4EF2-B457-9BEB88E64C6D}">
      <dsp:nvSpPr>
        <dsp:cNvPr id="0" name=""/>
        <dsp:cNvSpPr/>
      </dsp:nvSpPr>
      <dsp:spPr>
        <a:xfrm>
          <a:off x="7134913" y="845413"/>
          <a:ext cx="1697864" cy="10187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-434415"/>
                <a:satOff val="6088"/>
                <a:lumOff val="-7058"/>
                <a:alphaOff val="0"/>
                <a:tint val="96000"/>
                <a:lumMod val="104000"/>
              </a:schemeClr>
            </a:gs>
            <a:gs pos="100000">
              <a:schemeClr val="accent4">
                <a:hueOff val="-434415"/>
                <a:satOff val="6088"/>
                <a:lumOff val="-7058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>
              <a:solidFill>
                <a:schemeClr val="bg1"/>
              </a:solidFill>
            </a:rPr>
            <a:t>data-driven decisions</a:t>
          </a:r>
          <a:endParaRPr lang="en-IN" sz="1700" b="1" kern="1200" dirty="0">
            <a:solidFill>
              <a:schemeClr val="bg1"/>
            </a:solidFill>
          </a:endParaRPr>
        </a:p>
      </dsp:txBody>
      <dsp:txXfrm>
        <a:off x="7164750" y="875250"/>
        <a:ext cx="1638190" cy="95904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EB7263-47E2-46BB-8CF2-680E28CC9823}">
      <dsp:nvSpPr>
        <dsp:cNvPr id="0" name=""/>
        <dsp:cNvSpPr/>
      </dsp:nvSpPr>
      <dsp:spPr>
        <a:xfrm>
          <a:off x="0" y="219744"/>
          <a:ext cx="8445371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b="0" i="0" kern="1200" baseline="0"/>
            <a:t>Overfitting and Underfitting the Training Data</a:t>
          </a:r>
          <a:endParaRPr lang="en-IN" sz="2900" kern="1200"/>
        </a:p>
      </dsp:txBody>
      <dsp:txXfrm>
        <a:off x="33955" y="253699"/>
        <a:ext cx="8377461" cy="62765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DFAF1A-0FE6-4837-96CF-22A3E082DB32}">
      <dsp:nvSpPr>
        <dsp:cNvPr id="0" name=""/>
        <dsp:cNvSpPr/>
      </dsp:nvSpPr>
      <dsp:spPr>
        <a:xfrm>
          <a:off x="0" y="5393"/>
          <a:ext cx="7886700" cy="98338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100" b="0" i="0" kern="1200" baseline="0"/>
            <a:t>Testing and Validating</a:t>
          </a:r>
          <a:endParaRPr lang="en-IN" sz="4100" kern="1200"/>
        </a:p>
      </dsp:txBody>
      <dsp:txXfrm>
        <a:off x="48005" y="53398"/>
        <a:ext cx="7790690" cy="88737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5F5EFF-6AD4-401C-AAAB-003AAF858A54}">
      <dsp:nvSpPr>
        <dsp:cNvPr id="0" name=""/>
        <dsp:cNvSpPr/>
      </dsp:nvSpPr>
      <dsp:spPr>
        <a:xfrm>
          <a:off x="0" y="173288"/>
          <a:ext cx="7886700" cy="64759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700" b="0" i="0" kern="1200" baseline="0" dirty="0"/>
            <a:t>Hyperparameter Tuning and Model Selection</a:t>
          </a:r>
          <a:endParaRPr lang="en-IN" sz="2700" kern="1200" dirty="0"/>
        </a:p>
      </dsp:txBody>
      <dsp:txXfrm>
        <a:off x="31613" y="204901"/>
        <a:ext cx="7823474" cy="584369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DEB6C6-CFE2-455F-8E7A-CA20A77DE164}">
      <dsp:nvSpPr>
        <dsp:cNvPr id="0" name=""/>
        <dsp:cNvSpPr/>
      </dsp:nvSpPr>
      <dsp:spPr>
        <a:xfrm>
          <a:off x="0" y="5393"/>
          <a:ext cx="7886700" cy="98338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100" b="0" i="0" kern="1200" baseline="0"/>
            <a:t>Data Mismatch</a:t>
          </a:r>
          <a:endParaRPr lang="en-IN" sz="4100" kern="1200"/>
        </a:p>
      </dsp:txBody>
      <dsp:txXfrm>
        <a:off x="48005" y="53398"/>
        <a:ext cx="7790690" cy="88737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1E353C-33F5-4289-8574-C69314B0967A}">
      <dsp:nvSpPr>
        <dsp:cNvPr id="0" name=""/>
        <dsp:cNvSpPr/>
      </dsp:nvSpPr>
      <dsp:spPr>
        <a:xfrm>
          <a:off x="0" y="956"/>
          <a:ext cx="8836091" cy="978758"/>
        </a:xfrm>
        <a:prstGeom prst="round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No Free Lunch Theorem in Machine Learning</a:t>
          </a:r>
          <a:endParaRPr lang="en-IN" sz="4000" b="1" kern="1200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7779" y="48735"/>
        <a:ext cx="8740533" cy="88320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655A9C-66D2-476D-A09B-3284F488D61A}">
      <dsp:nvSpPr>
        <dsp:cNvPr id="0" name=""/>
        <dsp:cNvSpPr/>
      </dsp:nvSpPr>
      <dsp:spPr>
        <a:xfrm>
          <a:off x="0" y="4713"/>
          <a:ext cx="8850086" cy="11536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/>
            <a:t>Benefits to </a:t>
          </a:r>
          <a:r>
            <a:rPr lang="en-US" sz="2900" b="1" i="0" kern="1200" dirty="0"/>
            <a:t>Know Mathematics before starting ML</a:t>
          </a:r>
          <a:endParaRPr lang="en-IN" sz="2900" b="1" kern="1200" dirty="0"/>
        </a:p>
      </dsp:txBody>
      <dsp:txXfrm>
        <a:off x="56315" y="61028"/>
        <a:ext cx="8737456" cy="1040990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75FDCD-D30F-4595-B0B7-F7E3DDAAE01D}">
      <dsp:nvSpPr>
        <dsp:cNvPr id="0" name=""/>
        <dsp:cNvSpPr/>
      </dsp:nvSpPr>
      <dsp:spPr>
        <a:xfrm>
          <a:off x="667955" y="0"/>
          <a:ext cx="7570158" cy="3792894"/>
        </a:xfrm>
        <a:prstGeom prst="rightArrow">
          <a:avLst/>
        </a:prstGeom>
        <a:gradFill rotWithShape="0">
          <a:gsLst>
            <a:gs pos="0">
              <a:schemeClr val="accent4">
                <a:tint val="4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tint val="40000"/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matte">
          <a:bevelT w="1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E42822E1-44CE-47B9-91D1-95F4A1CFF1C5}">
      <dsp:nvSpPr>
        <dsp:cNvPr id="0" name=""/>
        <dsp:cNvSpPr/>
      </dsp:nvSpPr>
      <dsp:spPr>
        <a:xfrm>
          <a:off x="4457" y="1137868"/>
          <a:ext cx="2143892" cy="1517157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>
              <a:solidFill>
                <a:schemeClr val="tx1"/>
              </a:solidFill>
            </a:rPr>
            <a:t>Accuracy, Training Time, Model Complexity, Number Of Parameters and Number of Features</a:t>
          </a:r>
          <a:endParaRPr lang="en-IN" sz="1400" kern="1200">
            <a:solidFill>
              <a:schemeClr val="tx1"/>
            </a:solidFill>
          </a:endParaRPr>
        </a:p>
      </dsp:txBody>
      <dsp:txXfrm>
        <a:off x="78519" y="1211930"/>
        <a:ext cx="1995768" cy="1369033"/>
      </dsp:txXfrm>
    </dsp:sp>
    <dsp:sp modelId="{295F4CD8-9645-4EBB-88A8-33D1A771E480}">
      <dsp:nvSpPr>
        <dsp:cNvPr id="0" name=""/>
        <dsp:cNvSpPr/>
      </dsp:nvSpPr>
      <dsp:spPr>
        <a:xfrm>
          <a:off x="2255544" y="1137868"/>
          <a:ext cx="2143892" cy="1517157"/>
        </a:xfrm>
        <a:prstGeom prst="roundRect">
          <a:avLst/>
        </a:prstGeom>
        <a:gradFill rotWithShape="0">
          <a:gsLst>
            <a:gs pos="0">
              <a:schemeClr val="accent4">
                <a:hueOff val="-144805"/>
                <a:satOff val="2029"/>
                <a:lumOff val="-2353"/>
                <a:alphaOff val="0"/>
                <a:tint val="96000"/>
                <a:lumMod val="104000"/>
              </a:schemeClr>
            </a:gs>
            <a:gs pos="100000">
              <a:schemeClr val="accent4">
                <a:hueOff val="-144805"/>
                <a:satOff val="2029"/>
                <a:lumOff val="-2353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i="0" kern="1200">
              <a:solidFill>
                <a:schemeClr val="tx1"/>
              </a:solidFill>
            </a:rPr>
            <a:t>Under-fitting And Over-fitting</a:t>
          </a:r>
          <a:endParaRPr lang="en-IN" sz="1400" kern="1200">
            <a:solidFill>
              <a:schemeClr val="tx1"/>
            </a:solidFill>
          </a:endParaRPr>
        </a:p>
      </dsp:txBody>
      <dsp:txXfrm>
        <a:off x="2329606" y="1211930"/>
        <a:ext cx="1995768" cy="1369033"/>
      </dsp:txXfrm>
    </dsp:sp>
    <dsp:sp modelId="{A1E2BC67-937E-4CC2-814C-5372D5F519E3}">
      <dsp:nvSpPr>
        <dsp:cNvPr id="0" name=""/>
        <dsp:cNvSpPr/>
      </dsp:nvSpPr>
      <dsp:spPr>
        <a:xfrm>
          <a:off x="4506631" y="1137868"/>
          <a:ext cx="2143892" cy="1517157"/>
        </a:xfrm>
        <a:prstGeom prst="roundRect">
          <a:avLst/>
        </a:prstGeom>
        <a:gradFill rotWithShape="0">
          <a:gsLst>
            <a:gs pos="0">
              <a:schemeClr val="accent4">
                <a:hueOff val="-289610"/>
                <a:satOff val="4059"/>
                <a:lumOff val="-4705"/>
                <a:alphaOff val="0"/>
                <a:tint val="96000"/>
                <a:lumMod val="104000"/>
              </a:schemeClr>
            </a:gs>
            <a:gs pos="100000">
              <a:schemeClr val="accent4">
                <a:hueOff val="-289610"/>
                <a:satOff val="4059"/>
                <a:lumOff val="-4705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>
              <a:solidFill>
                <a:schemeClr val="tx1"/>
              </a:solidFill>
            </a:rPr>
            <a:t>Parameter Settings And Validation Strategies</a:t>
          </a:r>
          <a:endParaRPr lang="en-IN" sz="1400" kern="1200">
            <a:solidFill>
              <a:schemeClr val="tx1"/>
            </a:solidFill>
          </a:endParaRPr>
        </a:p>
      </dsp:txBody>
      <dsp:txXfrm>
        <a:off x="4580693" y="1211930"/>
        <a:ext cx="1995768" cy="1369033"/>
      </dsp:txXfrm>
    </dsp:sp>
    <dsp:sp modelId="{20EC9639-7B95-4BF4-82ED-9E9B4C5582C3}">
      <dsp:nvSpPr>
        <dsp:cNvPr id="0" name=""/>
        <dsp:cNvSpPr/>
      </dsp:nvSpPr>
      <dsp:spPr>
        <a:xfrm>
          <a:off x="6757719" y="1137868"/>
          <a:ext cx="2143892" cy="1517157"/>
        </a:xfrm>
        <a:prstGeom prst="roundRect">
          <a:avLst/>
        </a:prstGeom>
        <a:gradFill rotWithShape="0">
          <a:gsLst>
            <a:gs pos="0">
              <a:schemeClr val="accent4">
                <a:hueOff val="-434415"/>
                <a:satOff val="6088"/>
                <a:lumOff val="-7058"/>
                <a:alphaOff val="0"/>
                <a:tint val="96000"/>
                <a:lumMod val="104000"/>
              </a:schemeClr>
            </a:gs>
            <a:gs pos="100000">
              <a:schemeClr val="accent4">
                <a:hueOff val="-434415"/>
                <a:satOff val="6088"/>
                <a:lumOff val="-7058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>
              <a:solidFill>
                <a:schemeClr val="tx1"/>
              </a:solidFill>
            </a:rPr>
            <a:t>Right Confidence Interval And Uncertainty</a:t>
          </a:r>
          <a:endParaRPr lang="en-IN" sz="1400" kern="1200">
            <a:solidFill>
              <a:schemeClr val="tx1"/>
            </a:solidFill>
          </a:endParaRPr>
        </a:p>
      </dsp:txBody>
      <dsp:txXfrm>
        <a:off x="6831781" y="1211930"/>
        <a:ext cx="1995768" cy="1369033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7CFDBD-6A71-4920-9220-9BEE4F0D069E}">
      <dsp:nvSpPr>
        <dsp:cNvPr id="0" name=""/>
        <dsp:cNvSpPr/>
      </dsp:nvSpPr>
      <dsp:spPr>
        <a:xfrm>
          <a:off x="0" y="388"/>
          <a:ext cx="8922398" cy="78207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b="1" kern="1200" dirty="0"/>
            <a:t>4 Topics are require for ML</a:t>
          </a:r>
          <a:endParaRPr lang="en-IN" sz="4400" b="1" kern="1200" dirty="0"/>
        </a:p>
      </dsp:txBody>
      <dsp:txXfrm>
        <a:off x="38178" y="38566"/>
        <a:ext cx="8846042" cy="705715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EB0080-339C-4152-A21C-2CED5C0420C2}">
      <dsp:nvSpPr>
        <dsp:cNvPr id="0" name=""/>
        <dsp:cNvSpPr/>
      </dsp:nvSpPr>
      <dsp:spPr>
        <a:xfrm>
          <a:off x="2666221" y="0"/>
          <a:ext cx="3442997" cy="3442997"/>
        </a:xfrm>
        <a:prstGeom prst="diamond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9576F7-F763-4F59-9BDF-AE4103510F0A}">
      <dsp:nvSpPr>
        <dsp:cNvPr id="0" name=""/>
        <dsp:cNvSpPr/>
      </dsp:nvSpPr>
      <dsp:spPr>
        <a:xfrm>
          <a:off x="2993306" y="327084"/>
          <a:ext cx="1342768" cy="134276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>
              <a:solidFill>
                <a:schemeClr val="tx1"/>
              </a:solidFill>
            </a:rPr>
            <a:t>Linear Algebra</a:t>
          </a:r>
          <a:endParaRPr lang="en-IN" sz="2000" b="1" kern="1200">
            <a:solidFill>
              <a:schemeClr val="tx1"/>
            </a:solidFill>
          </a:endParaRPr>
        </a:p>
      </dsp:txBody>
      <dsp:txXfrm>
        <a:off x="3058855" y="392633"/>
        <a:ext cx="1211670" cy="1211670"/>
      </dsp:txXfrm>
    </dsp:sp>
    <dsp:sp modelId="{89FBD8DE-7C59-403F-8D57-E5397A81F626}">
      <dsp:nvSpPr>
        <dsp:cNvPr id="0" name=""/>
        <dsp:cNvSpPr/>
      </dsp:nvSpPr>
      <dsp:spPr>
        <a:xfrm>
          <a:off x="4439364" y="327084"/>
          <a:ext cx="1342768" cy="1342768"/>
        </a:xfrm>
        <a:prstGeom prst="roundRect">
          <a:avLst/>
        </a:prstGeom>
        <a:solidFill>
          <a:schemeClr val="accent4">
            <a:hueOff val="-144805"/>
            <a:satOff val="2029"/>
            <a:lumOff val="-2353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>
              <a:solidFill>
                <a:schemeClr val="tx1"/>
              </a:solidFill>
            </a:rPr>
            <a:t>Probability Theory and Statistics</a:t>
          </a:r>
          <a:endParaRPr lang="en-IN" sz="2000" b="1" kern="1200">
            <a:solidFill>
              <a:schemeClr val="tx1"/>
            </a:solidFill>
          </a:endParaRPr>
        </a:p>
      </dsp:txBody>
      <dsp:txXfrm>
        <a:off x="4504913" y="392633"/>
        <a:ext cx="1211670" cy="1211670"/>
      </dsp:txXfrm>
    </dsp:sp>
    <dsp:sp modelId="{7961EDC0-BF1E-403F-AC2E-BEA814CBF13D}">
      <dsp:nvSpPr>
        <dsp:cNvPr id="0" name=""/>
        <dsp:cNvSpPr/>
      </dsp:nvSpPr>
      <dsp:spPr>
        <a:xfrm>
          <a:off x="2993306" y="1773143"/>
          <a:ext cx="1342768" cy="1342768"/>
        </a:xfrm>
        <a:prstGeom prst="roundRect">
          <a:avLst/>
        </a:prstGeom>
        <a:solidFill>
          <a:schemeClr val="accent4">
            <a:hueOff val="-289610"/>
            <a:satOff val="4059"/>
            <a:lumOff val="-470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>
              <a:solidFill>
                <a:schemeClr val="tx1"/>
              </a:solidFill>
            </a:rPr>
            <a:t>Multivariate Calculus</a:t>
          </a:r>
          <a:endParaRPr lang="en-IN" sz="2000" b="1" kern="1200">
            <a:solidFill>
              <a:schemeClr val="tx1"/>
            </a:solidFill>
          </a:endParaRPr>
        </a:p>
      </dsp:txBody>
      <dsp:txXfrm>
        <a:off x="3058855" y="1838692"/>
        <a:ext cx="1211670" cy="1211670"/>
      </dsp:txXfrm>
    </dsp:sp>
    <dsp:sp modelId="{8241EEAE-194F-469F-A414-9C2E98E4AFB8}">
      <dsp:nvSpPr>
        <dsp:cNvPr id="0" name=""/>
        <dsp:cNvSpPr/>
      </dsp:nvSpPr>
      <dsp:spPr>
        <a:xfrm>
          <a:off x="4439364" y="1773143"/>
          <a:ext cx="1342768" cy="1342768"/>
        </a:xfrm>
        <a:prstGeom prst="roundRect">
          <a:avLst/>
        </a:prstGeom>
        <a:solidFill>
          <a:schemeClr val="accent4">
            <a:hueOff val="-434415"/>
            <a:satOff val="6088"/>
            <a:lumOff val="-705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>
              <a:solidFill>
                <a:schemeClr val="tx1"/>
              </a:solidFill>
            </a:rPr>
            <a:t>Optimization Methods</a:t>
          </a:r>
          <a:endParaRPr lang="en-IN" sz="2000" b="1" kern="1200">
            <a:solidFill>
              <a:schemeClr val="tx1"/>
            </a:solidFill>
          </a:endParaRPr>
        </a:p>
      </dsp:txBody>
      <dsp:txXfrm>
        <a:off x="4504913" y="1838692"/>
        <a:ext cx="1211670" cy="1211670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0420B5-DCB6-4D74-A8CB-383400BE3EF8}">
      <dsp:nvSpPr>
        <dsp:cNvPr id="0" name=""/>
        <dsp:cNvSpPr/>
      </dsp:nvSpPr>
      <dsp:spPr>
        <a:xfrm>
          <a:off x="0" y="233"/>
          <a:ext cx="8915400" cy="79637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i="0" kern="1200" dirty="0"/>
            <a:t>Topics to Learn in Linear Algebra</a:t>
          </a:r>
          <a:endParaRPr lang="en-IN" sz="4000" kern="1200" dirty="0"/>
        </a:p>
      </dsp:txBody>
      <dsp:txXfrm>
        <a:off x="38876" y="39109"/>
        <a:ext cx="8837648" cy="718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9F5FDE-60CC-4B77-9243-D23FE76113B6}">
      <dsp:nvSpPr>
        <dsp:cNvPr id="0" name=""/>
        <dsp:cNvSpPr/>
      </dsp:nvSpPr>
      <dsp:spPr>
        <a:xfrm>
          <a:off x="0" y="55879"/>
          <a:ext cx="5715000" cy="55165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1" kern="1200"/>
            <a:t>Targeted ads on mobile apps</a:t>
          </a:r>
          <a:endParaRPr lang="en-IN" sz="2300" kern="1200" dirty="0"/>
        </a:p>
      </dsp:txBody>
      <dsp:txXfrm>
        <a:off x="26930" y="82809"/>
        <a:ext cx="5661140" cy="497795"/>
      </dsp:txXfrm>
    </dsp:sp>
    <dsp:sp modelId="{5BDC5D33-AB92-4081-B701-0DEF07E07A78}">
      <dsp:nvSpPr>
        <dsp:cNvPr id="0" name=""/>
        <dsp:cNvSpPr/>
      </dsp:nvSpPr>
      <dsp:spPr>
        <a:xfrm>
          <a:off x="0" y="673774"/>
          <a:ext cx="5715000" cy="55165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1" kern="1200"/>
            <a:t>Sentiment analysis</a:t>
          </a:r>
          <a:endParaRPr lang="en-IN" sz="2300" kern="1200"/>
        </a:p>
      </dsp:txBody>
      <dsp:txXfrm>
        <a:off x="26930" y="700704"/>
        <a:ext cx="5661140" cy="497795"/>
      </dsp:txXfrm>
    </dsp:sp>
    <dsp:sp modelId="{6FF1BAC4-3A63-4D61-B21E-E43458028EDB}">
      <dsp:nvSpPr>
        <dsp:cNvPr id="0" name=""/>
        <dsp:cNvSpPr/>
      </dsp:nvSpPr>
      <dsp:spPr>
        <a:xfrm>
          <a:off x="0" y="1291669"/>
          <a:ext cx="5715000" cy="55165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1" kern="1200"/>
            <a:t>Climate monitoring</a:t>
          </a:r>
          <a:endParaRPr lang="en-IN" sz="2300" kern="1200" dirty="0"/>
        </a:p>
      </dsp:txBody>
      <dsp:txXfrm>
        <a:off x="26930" y="1318599"/>
        <a:ext cx="5661140" cy="497795"/>
      </dsp:txXfrm>
    </dsp:sp>
    <dsp:sp modelId="{65C9F9F7-293A-4DED-BD69-E41858797CBE}">
      <dsp:nvSpPr>
        <dsp:cNvPr id="0" name=""/>
        <dsp:cNvSpPr/>
      </dsp:nvSpPr>
      <dsp:spPr>
        <a:xfrm>
          <a:off x="0" y="1909565"/>
          <a:ext cx="5715000" cy="55165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1" kern="1200"/>
            <a:t>Crime pattern detection</a:t>
          </a:r>
          <a:endParaRPr lang="en-IN" sz="2300" kern="1200"/>
        </a:p>
      </dsp:txBody>
      <dsp:txXfrm>
        <a:off x="26930" y="1936495"/>
        <a:ext cx="5661140" cy="497795"/>
      </dsp:txXfrm>
    </dsp:sp>
    <dsp:sp modelId="{95457136-D849-475E-83B2-8E33AE5F964F}">
      <dsp:nvSpPr>
        <dsp:cNvPr id="0" name=""/>
        <dsp:cNvSpPr/>
      </dsp:nvSpPr>
      <dsp:spPr>
        <a:xfrm>
          <a:off x="0" y="2527460"/>
          <a:ext cx="5715000" cy="55165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1" kern="1200"/>
            <a:t>Drug effectiveness analysis</a:t>
          </a:r>
          <a:endParaRPr lang="en-IN" sz="2300" kern="1200"/>
        </a:p>
      </dsp:txBody>
      <dsp:txXfrm>
        <a:off x="26930" y="2554390"/>
        <a:ext cx="5661140" cy="497795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B49D4A-A6AB-4A5E-A11C-BDE04DAC5392}">
      <dsp:nvSpPr>
        <dsp:cNvPr id="0" name=""/>
        <dsp:cNvSpPr/>
      </dsp:nvSpPr>
      <dsp:spPr>
        <a:xfrm>
          <a:off x="3231304" y="0"/>
          <a:ext cx="2420619" cy="2420688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392C5EE-43B6-4A66-A82E-5FF2FE8EA4E4}">
      <dsp:nvSpPr>
        <dsp:cNvPr id="0" name=""/>
        <dsp:cNvSpPr/>
      </dsp:nvSpPr>
      <dsp:spPr>
        <a:xfrm>
          <a:off x="3765919" y="876387"/>
          <a:ext cx="1350515" cy="675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i="0" kern="1200"/>
            <a:t>Matrix </a:t>
          </a:r>
          <a:endParaRPr lang="en-IN" sz="2800" kern="1200"/>
        </a:p>
      </dsp:txBody>
      <dsp:txXfrm>
        <a:off x="3765919" y="876387"/>
        <a:ext cx="1350515" cy="675177"/>
      </dsp:txXfrm>
    </dsp:sp>
    <dsp:sp modelId="{CDC2E153-69AE-4EDB-BCD7-8AC8378AD71F}">
      <dsp:nvSpPr>
        <dsp:cNvPr id="0" name=""/>
        <dsp:cNvSpPr/>
      </dsp:nvSpPr>
      <dsp:spPr>
        <a:xfrm>
          <a:off x="2731631" y="1551565"/>
          <a:ext cx="2079496" cy="2080375"/>
        </a:xfrm>
        <a:prstGeom prst="blockArc">
          <a:avLst>
            <a:gd name="adj1" fmla="val 0"/>
            <a:gd name="adj2" fmla="val 18900000"/>
            <a:gd name="adj3" fmla="val 12740"/>
          </a:avLst>
        </a:prstGeom>
        <a:gradFill rotWithShape="0">
          <a:gsLst>
            <a:gs pos="0">
              <a:schemeClr val="accent4">
                <a:hueOff val="-434415"/>
                <a:satOff val="6088"/>
                <a:lumOff val="-7058"/>
                <a:alphaOff val="0"/>
                <a:tint val="96000"/>
                <a:lumMod val="104000"/>
              </a:schemeClr>
            </a:gs>
            <a:gs pos="100000">
              <a:schemeClr val="accent4">
                <a:hueOff val="-434415"/>
                <a:satOff val="6088"/>
                <a:lumOff val="-7058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9C52A51-D4E4-4A32-8784-4D747A2AA8CE}">
      <dsp:nvSpPr>
        <dsp:cNvPr id="0" name=""/>
        <dsp:cNvSpPr/>
      </dsp:nvSpPr>
      <dsp:spPr>
        <a:xfrm>
          <a:off x="3090662" y="2269963"/>
          <a:ext cx="1350515" cy="675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i="0" kern="1200"/>
            <a:t>Vectors</a:t>
          </a:r>
          <a:endParaRPr lang="en-IN" sz="2800" kern="1200"/>
        </a:p>
      </dsp:txBody>
      <dsp:txXfrm>
        <a:off x="3090662" y="2269963"/>
        <a:ext cx="1350515" cy="675177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05675F-E7C8-45E9-AFA5-4B1FDE92404C}">
      <dsp:nvSpPr>
        <dsp:cNvPr id="0" name=""/>
        <dsp:cNvSpPr/>
      </dsp:nvSpPr>
      <dsp:spPr>
        <a:xfrm>
          <a:off x="0" y="421"/>
          <a:ext cx="8894406" cy="8099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b="1" i="0" kern="1200" dirty="0"/>
            <a:t>Topics for Multi</a:t>
          </a:r>
          <a:r>
            <a:rPr lang="en-US" sz="3600" b="1" i="0" kern="1200" dirty="0"/>
            <a:t>Topics</a:t>
          </a:r>
          <a:r>
            <a:rPr lang="en-IN" sz="3600" b="1" i="0" kern="1200" dirty="0"/>
            <a:t>variate Calculus</a:t>
          </a:r>
          <a:endParaRPr lang="en-IN" sz="3600" kern="1200" dirty="0"/>
        </a:p>
      </dsp:txBody>
      <dsp:txXfrm>
        <a:off x="39541" y="39962"/>
        <a:ext cx="8815324" cy="730914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100AE1-76EA-446F-86F8-322C9DDF4FF3}">
      <dsp:nvSpPr>
        <dsp:cNvPr id="0" name=""/>
        <dsp:cNvSpPr/>
      </dsp:nvSpPr>
      <dsp:spPr>
        <a:xfrm>
          <a:off x="-4476947" y="-686665"/>
          <a:ext cx="5334175" cy="5334175"/>
        </a:xfrm>
        <a:prstGeom prst="blockArc">
          <a:avLst>
            <a:gd name="adj1" fmla="val 18900000"/>
            <a:gd name="adj2" fmla="val 2700000"/>
            <a:gd name="adj3" fmla="val 405"/>
          </a:avLst>
        </a:prstGeom>
        <a:noFill/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04D257-B36E-45EA-907D-09C89D9ECD65}">
      <dsp:nvSpPr>
        <dsp:cNvPr id="0" name=""/>
        <dsp:cNvSpPr/>
      </dsp:nvSpPr>
      <dsp:spPr>
        <a:xfrm>
          <a:off x="277853" y="180060"/>
          <a:ext cx="8501860" cy="359961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>
              <a:solidFill>
                <a:schemeClr val="tx1"/>
              </a:solidFill>
            </a:rPr>
            <a:t>Functions of several variables</a:t>
          </a:r>
          <a:endParaRPr lang="en-IN" sz="1800" kern="1200">
            <a:solidFill>
              <a:schemeClr val="tx1"/>
            </a:solidFill>
          </a:endParaRPr>
        </a:p>
      </dsp:txBody>
      <dsp:txXfrm>
        <a:off x="277853" y="180060"/>
        <a:ext cx="8501860" cy="359961"/>
      </dsp:txXfrm>
    </dsp:sp>
    <dsp:sp modelId="{636BC764-B86C-4953-8965-96C170768FE0}">
      <dsp:nvSpPr>
        <dsp:cNvPr id="0" name=""/>
        <dsp:cNvSpPr/>
      </dsp:nvSpPr>
      <dsp:spPr>
        <a:xfrm>
          <a:off x="52877" y="135064"/>
          <a:ext cx="449951" cy="4499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F3F298B-C75A-4BD9-9397-1B7579C338B1}">
      <dsp:nvSpPr>
        <dsp:cNvPr id="0" name=""/>
        <dsp:cNvSpPr/>
      </dsp:nvSpPr>
      <dsp:spPr>
        <a:xfrm>
          <a:off x="603830" y="720319"/>
          <a:ext cx="8175882" cy="359961"/>
        </a:xfrm>
        <a:prstGeom prst="rect">
          <a:avLst/>
        </a:prstGeom>
        <a:gradFill rotWithShape="0">
          <a:gsLst>
            <a:gs pos="0">
              <a:schemeClr val="accent4">
                <a:hueOff val="-72402"/>
                <a:satOff val="1015"/>
                <a:lumOff val="-1176"/>
                <a:alphaOff val="0"/>
                <a:tint val="96000"/>
                <a:lumMod val="104000"/>
              </a:schemeClr>
            </a:gs>
            <a:gs pos="100000">
              <a:schemeClr val="accent4">
                <a:hueOff val="-72402"/>
                <a:satOff val="1015"/>
                <a:lumOff val="-1176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>
              <a:solidFill>
                <a:schemeClr val="tx1"/>
              </a:solidFill>
            </a:rPr>
            <a:t>Derivatives and gradients</a:t>
          </a:r>
          <a:endParaRPr lang="en-IN" sz="1800" kern="1200" dirty="0">
            <a:solidFill>
              <a:schemeClr val="tx1"/>
            </a:solidFill>
          </a:endParaRPr>
        </a:p>
      </dsp:txBody>
      <dsp:txXfrm>
        <a:off x="603830" y="720319"/>
        <a:ext cx="8175882" cy="359961"/>
      </dsp:txXfrm>
    </dsp:sp>
    <dsp:sp modelId="{0A390299-C594-4604-81FA-E2C744C8F24A}">
      <dsp:nvSpPr>
        <dsp:cNvPr id="0" name=""/>
        <dsp:cNvSpPr/>
      </dsp:nvSpPr>
      <dsp:spPr>
        <a:xfrm>
          <a:off x="378854" y="675324"/>
          <a:ext cx="449951" cy="4499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-72402"/>
              <a:satOff val="1015"/>
              <a:lumOff val="-1176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B76DB2A-6734-46CE-8C2F-1D30D639649A}">
      <dsp:nvSpPr>
        <dsp:cNvPr id="0" name=""/>
        <dsp:cNvSpPr/>
      </dsp:nvSpPr>
      <dsp:spPr>
        <a:xfrm>
          <a:off x="782464" y="1260182"/>
          <a:ext cx="7997248" cy="359961"/>
        </a:xfrm>
        <a:prstGeom prst="rect">
          <a:avLst/>
        </a:prstGeom>
        <a:gradFill rotWithShape="0">
          <a:gsLst>
            <a:gs pos="0">
              <a:schemeClr val="accent4">
                <a:hueOff val="-144805"/>
                <a:satOff val="2029"/>
                <a:lumOff val="-2353"/>
                <a:alphaOff val="0"/>
                <a:tint val="96000"/>
                <a:lumMod val="104000"/>
              </a:schemeClr>
            </a:gs>
            <a:gs pos="100000">
              <a:schemeClr val="accent4">
                <a:hueOff val="-144805"/>
                <a:satOff val="2029"/>
                <a:lumOff val="-2353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>
              <a:solidFill>
                <a:schemeClr val="tx1"/>
              </a:solidFill>
            </a:rPr>
            <a:t>Step function</a:t>
          </a:r>
          <a:endParaRPr lang="en-IN" sz="1800" kern="1200">
            <a:solidFill>
              <a:schemeClr val="tx1"/>
            </a:solidFill>
          </a:endParaRPr>
        </a:p>
      </dsp:txBody>
      <dsp:txXfrm>
        <a:off x="782464" y="1260182"/>
        <a:ext cx="7997248" cy="359961"/>
      </dsp:txXfrm>
    </dsp:sp>
    <dsp:sp modelId="{F8F2B209-BF99-4822-9B22-A1880D6B510F}">
      <dsp:nvSpPr>
        <dsp:cNvPr id="0" name=""/>
        <dsp:cNvSpPr/>
      </dsp:nvSpPr>
      <dsp:spPr>
        <a:xfrm>
          <a:off x="557488" y="1215187"/>
          <a:ext cx="449951" cy="4499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-144805"/>
              <a:satOff val="2029"/>
              <a:lumOff val="-2353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67D13BE-4C5C-47D7-B93D-D5E6BBEC9922}">
      <dsp:nvSpPr>
        <dsp:cNvPr id="0" name=""/>
        <dsp:cNvSpPr/>
      </dsp:nvSpPr>
      <dsp:spPr>
        <a:xfrm>
          <a:off x="839501" y="1800441"/>
          <a:ext cx="7940212" cy="359961"/>
        </a:xfrm>
        <a:prstGeom prst="rect">
          <a:avLst/>
        </a:prstGeom>
        <a:gradFill rotWithShape="0">
          <a:gsLst>
            <a:gs pos="0">
              <a:schemeClr val="accent4">
                <a:hueOff val="-217207"/>
                <a:satOff val="3044"/>
                <a:lumOff val="-3529"/>
                <a:alphaOff val="0"/>
                <a:tint val="96000"/>
                <a:lumMod val="104000"/>
              </a:schemeClr>
            </a:gs>
            <a:gs pos="100000">
              <a:schemeClr val="accent4">
                <a:hueOff val="-217207"/>
                <a:satOff val="3044"/>
                <a:lumOff val="-3529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>
              <a:solidFill>
                <a:schemeClr val="tx1"/>
              </a:solidFill>
            </a:rPr>
            <a:t>Sigmoid function</a:t>
          </a:r>
          <a:endParaRPr lang="en-IN" sz="1800" kern="1200">
            <a:solidFill>
              <a:schemeClr val="tx1"/>
            </a:solidFill>
          </a:endParaRPr>
        </a:p>
      </dsp:txBody>
      <dsp:txXfrm>
        <a:off x="839501" y="1800441"/>
        <a:ext cx="7940212" cy="359961"/>
      </dsp:txXfrm>
    </dsp:sp>
    <dsp:sp modelId="{F9183DA9-408E-446E-A082-80058F453204}">
      <dsp:nvSpPr>
        <dsp:cNvPr id="0" name=""/>
        <dsp:cNvSpPr/>
      </dsp:nvSpPr>
      <dsp:spPr>
        <a:xfrm>
          <a:off x="614525" y="1755446"/>
          <a:ext cx="449951" cy="4499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-217207"/>
              <a:satOff val="3044"/>
              <a:lumOff val="-3529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E0E434A-E2D5-48C7-BD9F-ACCB705F2A80}">
      <dsp:nvSpPr>
        <dsp:cNvPr id="0" name=""/>
        <dsp:cNvSpPr/>
      </dsp:nvSpPr>
      <dsp:spPr>
        <a:xfrm>
          <a:off x="782464" y="2340700"/>
          <a:ext cx="7997248" cy="359961"/>
        </a:xfrm>
        <a:prstGeom prst="rect">
          <a:avLst/>
        </a:prstGeom>
        <a:gradFill rotWithShape="0">
          <a:gsLst>
            <a:gs pos="0">
              <a:schemeClr val="accent4">
                <a:hueOff val="-289610"/>
                <a:satOff val="4059"/>
                <a:lumOff val="-4705"/>
                <a:alphaOff val="0"/>
                <a:tint val="96000"/>
                <a:lumMod val="104000"/>
              </a:schemeClr>
            </a:gs>
            <a:gs pos="100000">
              <a:schemeClr val="accent4">
                <a:hueOff val="-289610"/>
                <a:satOff val="4059"/>
                <a:lumOff val="-4705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>
              <a:solidFill>
                <a:schemeClr val="tx1"/>
              </a:solidFill>
            </a:rPr>
            <a:t>Logit function</a:t>
          </a:r>
          <a:endParaRPr lang="en-IN" sz="1800" kern="1200">
            <a:solidFill>
              <a:schemeClr val="tx1"/>
            </a:solidFill>
          </a:endParaRPr>
        </a:p>
      </dsp:txBody>
      <dsp:txXfrm>
        <a:off x="782464" y="2340700"/>
        <a:ext cx="7997248" cy="359961"/>
      </dsp:txXfrm>
    </dsp:sp>
    <dsp:sp modelId="{1305B1EE-115D-4609-AF90-A5888C0F4BA3}">
      <dsp:nvSpPr>
        <dsp:cNvPr id="0" name=""/>
        <dsp:cNvSpPr/>
      </dsp:nvSpPr>
      <dsp:spPr>
        <a:xfrm>
          <a:off x="557488" y="2295705"/>
          <a:ext cx="449951" cy="4499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-289610"/>
              <a:satOff val="4059"/>
              <a:lumOff val="-4705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3AF01B8-BA30-47D2-BFD7-BCDFFE47400A}">
      <dsp:nvSpPr>
        <dsp:cNvPr id="0" name=""/>
        <dsp:cNvSpPr/>
      </dsp:nvSpPr>
      <dsp:spPr>
        <a:xfrm>
          <a:off x="603830" y="2880564"/>
          <a:ext cx="8175882" cy="359961"/>
        </a:xfrm>
        <a:prstGeom prst="rect">
          <a:avLst/>
        </a:prstGeom>
        <a:gradFill rotWithShape="0">
          <a:gsLst>
            <a:gs pos="0">
              <a:schemeClr val="accent4">
                <a:hueOff val="-362012"/>
                <a:satOff val="5073"/>
                <a:lumOff val="-5882"/>
                <a:alphaOff val="0"/>
                <a:tint val="96000"/>
                <a:lumMod val="104000"/>
              </a:schemeClr>
            </a:gs>
            <a:gs pos="100000">
              <a:schemeClr val="accent4">
                <a:hueOff val="-362012"/>
                <a:satOff val="5073"/>
                <a:lumOff val="-5882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>
              <a:solidFill>
                <a:schemeClr val="tx1"/>
              </a:solidFill>
            </a:rPr>
            <a:t>ReLU (Rectified Linear Unit) function</a:t>
          </a:r>
          <a:endParaRPr lang="en-IN" sz="1800" kern="1200">
            <a:solidFill>
              <a:schemeClr val="tx1"/>
            </a:solidFill>
          </a:endParaRPr>
        </a:p>
      </dsp:txBody>
      <dsp:txXfrm>
        <a:off x="603830" y="2880564"/>
        <a:ext cx="8175882" cy="359961"/>
      </dsp:txXfrm>
    </dsp:sp>
    <dsp:sp modelId="{1B53D83A-2985-4441-B4CD-3DA6FCB4EED8}">
      <dsp:nvSpPr>
        <dsp:cNvPr id="0" name=""/>
        <dsp:cNvSpPr/>
      </dsp:nvSpPr>
      <dsp:spPr>
        <a:xfrm>
          <a:off x="378854" y="2835568"/>
          <a:ext cx="449951" cy="4499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-362012"/>
              <a:satOff val="5073"/>
              <a:lumOff val="-5882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FFF6845-B69F-41B3-854A-E66746F78E59}">
      <dsp:nvSpPr>
        <dsp:cNvPr id="0" name=""/>
        <dsp:cNvSpPr/>
      </dsp:nvSpPr>
      <dsp:spPr>
        <a:xfrm>
          <a:off x="277853" y="3420823"/>
          <a:ext cx="8501860" cy="359961"/>
        </a:xfrm>
        <a:prstGeom prst="rect">
          <a:avLst/>
        </a:prstGeom>
        <a:gradFill rotWithShape="0">
          <a:gsLst>
            <a:gs pos="0">
              <a:schemeClr val="accent4">
                <a:hueOff val="-434415"/>
                <a:satOff val="6088"/>
                <a:lumOff val="-7058"/>
                <a:alphaOff val="0"/>
                <a:tint val="96000"/>
                <a:lumMod val="104000"/>
              </a:schemeClr>
            </a:gs>
            <a:gs pos="100000">
              <a:schemeClr val="accent4">
                <a:hueOff val="-434415"/>
                <a:satOff val="6088"/>
                <a:lumOff val="-7058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>
              <a:solidFill>
                <a:schemeClr val="tx1"/>
              </a:solidFill>
            </a:rPr>
            <a:t>Cost function</a:t>
          </a:r>
          <a:endParaRPr lang="en-IN" sz="1800" kern="1200">
            <a:solidFill>
              <a:schemeClr val="tx1"/>
            </a:solidFill>
          </a:endParaRPr>
        </a:p>
      </dsp:txBody>
      <dsp:txXfrm>
        <a:off x="277853" y="3420823"/>
        <a:ext cx="8501860" cy="359961"/>
      </dsp:txXfrm>
    </dsp:sp>
    <dsp:sp modelId="{C4989F83-3D3B-4BD7-A6A5-766D4A8FFDE2}">
      <dsp:nvSpPr>
        <dsp:cNvPr id="0" name=""/>
        <dsp:cNvSpPr/>
      </dsp:nvSpPr>
      <dsp:spPr>
        <a:xfrm>
          <a:off x="52877" y="3375828"/>
          <a:ext cx="449951" cy="4499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-434415"/>
              <a:satOff val="6088"/>
              <a:lumOff val="-7058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1FEFB7-8C9D-441A-988A-E394309285D3}">
      <dsp:nvSpPr>
        <dsp:cNvPr id="0" name=""/>
        <dsp:cNvSpPr/>
      </dsp:nvSpPr>
      <dsp:spPr>
        <a:xfrm>
          <a:off x="0" y="74652"/>
          <a:ext cx="8740451" cy="81549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1" i="0" kern="1200"/>
            <a:t>Topics to Learn to </a:t>
          </a:r>
          <a:r>
            <a:rPr lang="en-IN" sz="3400" b="1" i="0" kern="1200"/>
            <a:t>Probability &amp; Statistics</a:t>
          </a:r>
          <a:endParaRPr lang="en-IN" sz="3400" kern="1200"/>
        </a:p>
      </dsp:txBody>
      <dsp:txXfrm>
        <a:off x="39809" y="114461"/>
        <a:ext cx="8660833" cy="735872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1819C8-4960-4E96-B41D-457956C3951A}">
      <dsp:nvSpPr>
        <dsp:cNvPr id="0" name=""/>
        <dsp:cNvSpPr/>
      </dsp:nvSpPr>
      <dsp:spPr>
        <a:xfrm>
          <a:off x="0" y="0"/>
          <a:ext cx="6946582" cy="97905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i="0" kern="1200">
              <a:solidFill>
                <a:schemeClr val="tx1"/>
              </a:solidFill>
            </a:rPr>
            <a:t>Mean, Median, Mode</a:t>
          </a:r>
          <a:r>
            <a:rPr lang="en-IN" sz="1800" b="1" kern="1200">
              <a:solidFill>
                <a:schemeClr val="tx1"/>
              </a:solidFill>
            </a:rPr>
            <a:t>, </a:t>
          </a:r>
          <a:r>
            <a:rPr lang="en-IN" sz="1800" b="1" i="0" kern="1200">
              <a:solidFill>
                <a:schemeClr val="tx1"/>
              </a:solidFill>
            </a:rPr>
            <a:t>Standard deviation/variance, Correlation coefficient and the covariance matrix</a:t>
          </a:r>
          <a:endParaRPr lang="en-IN" sz="1800" kern="1200">
            <a:solidFill>
              <a:schemeClr val="tx1"/>
            </a:solidFill>
          </a:endParaRPr>
        </a:p>
      </dsp:txBody>
      <dsp:txXfrm>
        <a:off x="28675" y="28675"/>
        <a:ext cx="5890110" cy="921701"/>
      </dsp:txXfrm>
    </dsp:sp>
    <dsp:sp modelId="{3C70DF5F-598D-49E2-BF89-161ABB974D72}">
      <dsp:nvSpPr>
        <dsp:cNvPr id="0" name=""/>
        <dsp:cNvSpPr/>
      </dsp:nvSpPr>
      <dsp:spPr>
        <a:xfrm>
          <a:off x="612933" y="1142226"/>
          <a:ext cx="6946582" cy="979051"/>
        </a:xfrm>
        <a:prstGeom prst="roundRect">
          <a:avLst>
            <a:gd name="adj" fmla="val 10000"/>
          </a:avLst>
        </a:prstGeom>
        <a:solidFill>
          <a:schemeClr val="accent4">
            <a:hueOff val="-217207"/>
            <a:satOff val="3044"/>
            <a:lumOff val="-352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i="0" kern="1200" dirty="0">
              <a:solidFill>
                <a:schemeClr val="tx1"/>
              </a:solidFill>
            </a:rPr>
            <a:t>Probability distributions (Binomial, Poisson, Normal)</a:t>
          </a:r>
          <a:endParaRPr lang="en-IN" sz="1800" kern="1200" dirty="0">
            <a:solidFill>
              <a:schemeClr val="tx1"/>
            </a:solidFill>
          </a:endParaRPr>
        </a:p>
      </dsp:txBody>
      <dsp:txXfrm>
        <a:off x="641608" y="1170901"/>
        <a:ext cx="5639915" cy="921701"/>
      </dsp:txXfrm>
    </dsp:sp>
    <dsp:sp modelId="{53FA9C70-D120-4121-85AD-F3162375EF2A}">
      <dsp:nvSpPr>
        <dsp:cNvPr id="0" name=""/>
        <dsp:cNvSpPr/>
      </dsp:nvSpPr>
      <dsp:spPr>
        <a:xfrm>
          <a:off x="1225867" y="2284452"/>
          <a:ext cx="6946582" cy="979051"/>
        </a:xfrm>
        <a:prstGeom prst="roundRect">
          <a:avLst>
            <a:gd name="adj" fmla="val 10000"/>
          </a:avLst>
        </a:prstGeom>
        <a:solidFill>
          <a:schemeClr val="accent4">
            <a:hueOff val="-434415"/>
            <a:satOff val="6088"/>
            <a:lumOff val="-705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>
              <a:solidFill>
                <a:schemeClr val="tx1"/>
              </a:solidFill>
            </a:rPr>
            <a:t>Baye’s Theorem (Precision, Recall, Positive Predictive Value, Negative Predictive Value, Confusion Matrix, ROC Curve)</a:t>
          </a:r>
          <a:endParaRPr lang="en-IN" sz="1800" kern="1200">
            <a:solidFill>
              <a:schemeClr val="tx1"/>
            </a:solidFill>
          </a:endParaRPr>
        </a:p>
      </dsp:txBody>
      <dsp:txXfrm>
        <a:off x="1254542" y="2313127"/>
        <a:ext cx="5639915" cy="921701"/>
      </dsp:txXfrm>
    </dsp:sp>
    <dsp:sp modelId="{C52C7734-F044-4A72-86A0-8E722CC54821}">
      <dsp:nvSpPr>
        <dsp:cNvPr id="0" name=""/>
        <dsp:cNvSpPr/>
      </dsp:nvSpPr>
      <dsp:spPr>
        <a:xfrm>
          <a:off x="6310199" y="742447"/>
          <a:ext cx="636383" cy="636383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800" kern="1200">
            <a:solidFill>
              <a:schemeClr val="tx1"/>
            </a:solidFill>
          </a:endParaRPr>
        </a:p>
      </dsp:txBody>
      <dsp:txXfrm>
        <a:off x="6453385" y="742447"/>
        <a:ext cx="350011" cy="478878"/>
      </dsp:txXfrm>
    </dsp:sp>
    <dsp:sp modelId="{3048A640-D9F7-42A5-9574-4048F349F3B9}">
      <dsp:nvSpPr>
        <dsp:cNvPr id="0" name=""/>
        <dsp:cNvSpPr/>
      </dsp:nvSpPr>
      <dsp:spPr>
        <a:xfrm>
          <a:off x="6923132" y="1878146"/>
          <a:ext cx="636383" cy="636383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-676270"/>
            <a:satOff val="4687"/>
            <a:lumOff val="-701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-676270"/>
              <a:satOff val="4687"/>
              <a:lumOff val="-7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800" kern="1200">
            <a:solidFill>
              <a:schemeClr val="tx1"/>
            </a:solidFill>
          </a:endParaRPr>
        </a:p>
      </dsp:txBody>
      <dsp:txXfrm>
        <a:off x="7066318" y="1878146"/>
        <a:ext cx="350011" cy="478878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A707B1-4010-4634-8EF6-F68119A45135}">
      <dsp:nvSpPr>
        <dsp:cNvPr id="0" name=""/>
        <dsp:cNvSpPr/>
      </dsp:nvSpPr>
      <dsp:spPr>
        <a:xfrm>
          <a:off x="0" y="89340"/>
          <a:ext cx="8727621" cy="8154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1" i="0" kern="1200"/>
            <a:t>Topics to Learn to </a:t>
          </a:r>
          <a:r>
            <a:rPr lang="en-IN" sz="3400" b="1" i="0" kern="1200"/>
            <a:t>Optimization Methods</a:t>
          </a:r>
          <a:endParaRPr lang="en-IN" sz="3400" kern="1200"/>
        </a:p>
      </dsp:txBody>
      <dsp:txXfrm>
        <a:off x="39809" y="129149"/>
        <a:ext cx="8648003" cy="735872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1F5BDE-7D3D-43C9-B6EB-FC719793A416}">
      <dsp:nvSpPr>
        <dsp:cNvPr id="0" name=""/>
        <dsp:cNvSpPr/>
      </dsp:nvSpPr>
      <dsp:spPr>
        <a:xfrm>
          <a:off x="3788277" y="583"/>
          <a:ext cx="1366836" cy="888443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solidFill>
                <a:schemeClr val="tx1"/>
              </a:solidFill>
            </a:rPr>
            <a:t>Cost function/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solidFill>
                <a:schemeClr val="tx1"/>
              </a:solidFill>
            </a:rPr>
            <a:t>Objective function</a:t>
          </a:r>
          <a:endParaRPr lang="en-IN" sz="2000" kern="1200" dirty="0">
            <a:solidFill>
              <a:schemeClr val="tx1"/>
            </a:solidFill>
          </a:endParaRPr>
        </a:p>
      </dsp:txBody>
      <dsp:txXfrm>
        <a:off x="3831647" y="43953"/>
        <a:ext cx="1280096" cy="801703"/>
      </dsp:txXfrm>
    </dsp:sp>
    <dsp:sp modelId="{169A0586-7AC1-4D86-8C73-FFC2ABED5AB0}">
      <dsp:nvSpPr>
        <dsp:cNvPr id="0" name=""/>
        <dsp:cNvSpPr/>
      </dsp:nvSpPr>
      <dsp:spPr>
        <a:xfrm>
          <a:off x="3003021" y="444805"/>
          <a:ext cx="2937349" cy="2937349"/>
        </a:xfrm>
        <a:custGeom>
          <a:avLst/>
          <a:gdLst/>
          <a:ahLst/>
          <a:cxnLst/>
          <a:rect l="0" t="0" r="0" b="0"/>
          <a:pathLst>
            <a:path>
              <a:moveTo>
                <a:pt x="2161951" y="173926"/>
              </a:moveTo>
              <a:arcTo wR="1468674" hR="1468674" stAng="17890019" swAng="2627515"/>
            </a:path>
          </a:pathLst>
        </a:custGeom>
        <a:noFill/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24106D-05FC-46A9-94DF-BAB4E3F0BCE9}">
      <dsp:nvSpPr>
        <dsp:cNvPr id="0" name=""/>
        <dsp:cNvSpPr/>
      </dsp:nvSpPr>
      <dsp:spPr>
        <a:xfrm>
          <a:off x="5256952" y="1469258"/>
          <a:ext cx="1366836" cy="888443"/>
        </a:xfrm>
        <a:prstGeom prst="roundRect">
          <a:avLst/>
        </a:prstGeom>
        <a:gradFill rotWithShape="0">
          <a:gsLst>
            <a:gs pos="0">
              <a:schemeClr val="accent4">
                <a:hueOff val="-144805"/>
                <a:satOff val="2029"/>
                <a:lumOff val="-2353"/>
                <a:alphaOff val="0"/>
                <a:tint val="96000"/>
                <a:lumMod val="104000"/>
              </a:schemeClr>
            </a:gs>
            <a:gs pos="100000">
              <a:schemeClr val="accent4">
                <a:hueOff val="-144805"/>
                <a:satOff val="2029"/>
                <a:lumOff val="-2353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>
              <a:solidFill>
                <a:schemeClr val="tx1"/>
              </a:solidFill>
            </a:rPr>
            <a:t>Likelihood function</a:t>
          </a:r>
          <a:endParaRPr lang="en-IN" sz="2000" kern="1200">
            <a:solidFill>
              <a:schemeClr val="tx1"/>
            </a:solidFill>
          </a:endParaRPr>
        </a:p>
      </dsp:txBody>
      <dsp:txXfrm>
        <a:off x="5300322" y="1512628"/>
        <a:ext cx="1280096" cy="801703"/>
      </dsp:txXfrm>
    </dsp:sp>
    <dsp:sp modelId="{253E2870-5619-4FB5-9DE0-3B17EEE3506B}">
      <dsp:nvSpPr>
        <dsp:cNvPr id="0" name=""/>
        <dsp:cNvSpPr/>
      </dsp:nvSpPr>
      <dsp:spPr>
        <a:xfrm>
          <a:off x="3003021" y="444805"/>
          <a:ext cx="2937349" cy="2937349"/>
        </a:xfrm>
        <a:custGeom>
          <a:avLst/>
          <a:gdLst/>
          <a:ahLst/>
          <a:cxnLst/>
          <a:rect l="0" t="0" r="0" b="0"/>
          <a:pathLst>
            <a:path>
              <a:moveTo>
                <a:pt x="2865141" y="1923521"/>
              </a:moveTo>
              <a:arcTo wR="1468674" hR="1468674" stAng="1082466" swAng="2627515"/>
            </a:path>
          </a:pathLst>
        </a:custGeom>
        <a:noFill/>
        <a:ln w="9525" cap="rnd" cmpd="sng" algn="ctr">
          <a:solidFill>
            <a:schemeClr val="accent4">
              <a:hueOff val="-144805"/>
              <a:satOff val="2029"/>
              <a:lumOff val="-2353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1A22F2-123D-4B3D-A4FA-5A8174D76897}">
      <dsp:nvSpPr>
        <dsp:cNvPr id="0" name=""/>
        <dsp:cNvSpPr/>
      </dsp:nvSpPr>
      <dsp:spPr>
        <a:xfrm>
          <a:off x="3788277" y="2937932"/>
          <a:ext cx="1366836" cy="888443"/>
        </a:xfrm>
        <a:prstGeom prst="roundRect">
          <a:avLst/>
        </a:prstGeom>
        <a:gradFill rotWithShape="0">
          <a:gsLst>
            <a:gs pos="0">
              <a:schemeClr val="accent4">
                <a:hueOff val="-289610"/>
                <a:satOff val="4059"/>
                <a:lumOff val="-4705"/>
                <a:alphaOff val="0"/>
                <a:tint val="96000"/>
                <a:lumMod val="104000"/>
              </a:schemeClr>
            </a:gs>
            <a:gs pos="100000">
              <a:schemeClr val="accent4">
                <a:hueOff val="-289610"/>
                <a:satOff val="4059"/>
                <a:lumOff val="-4705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>
              <a:solidFill>
                <a:schemeClr val="tx1"/>
              </a:solidFill>
            </a:rPr>
            <a:t>Error function</a:t>
          </a:r>
          <a:endParaRPr lang="en-IN" sz="2000" kern="1200">
            <a:solidFill>
              <a:schemeClr val="tx1"/>
            </a:solidFill>
          </a:endParaRPr>
        </a:p>
      </dsp:txBody>
      <dsp:txXfrm>
        <a:off x="3831647" y="2981302"/>
        <a:ext cx="1280096" cy="801703"/>
      </dsp:txXfrm>
    </dsp:sp>
    <dsp:sp modelId="{44CEBAC9-2FBC-4CF7-96D2-2E4B22A6650D}">
      <dsp:nvSpPr>
        <dsp:cNvPr id="0" name=""/>
        <dsp:cNvSpPr/>
      </dsp:nvSpPr>
      <dsp:spPr>
        <a:xfrm>
          <a:off x="3003021" y="444805"/>
          <a:ext cx="2937349" cy="2937349"/>
        </a:xfrm>
        <a:custGeom>
          <a:avLst/>
          <a:gdLst/>
          <a:ahLst/>
          <a:cxnLst/>
          <a:rect l="0" t="0" r="0" b="0"/>
          <a:pathLst>
            <a:path>
              <a:moveTo>
                <a:pt x="775397" y="2763422"/>
              </a:moveTo>
              <a:arcTo wR="1468674" hR="1468674" stAng="7090019" swAng="2627515"/>
            </a:path>
          </a:pathLst>
        </a:custGeom>
        <a:noFill/>
        <a:ln w="9525" cap="rnd" cmpd="sng" algn="ctr">
          <a:solidFill>
            <a:schemeClr val="accent4">
              <a:hueOff val="-289610"/>
              <a:satOff val="4059"/>
              <a:lumOff val="-4705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173A76-2899-40CE-8930-33777E82D77D}">
      <dsp:nvSpPr>
        <dsp:cNvPr id="0" name=""/>
        <dsp:cNvSpPr/>
      </dsp:nvSpPr>
      <dsp:spPr>
        <a:xfrm>
          <a:off x="2319603" y="1469258"/>
          <a:ext cx="1366836" cy="888443"/>
        </a:xfrm>
        <a:prstGeom prst="roundRect">
          <a:avLst/>
        </a:prstGeom>
        <a:gradFill rotWithShape="0">
          <a:gsLst>
            <a:gs pos="0">
              <a:schemeClr val="accent4">
                <a:hueOff val="-434415"/>
                <a:satOff val="6088"/>
                <a:lumOff val="-7058"/>
                <a:alphaOff val="0"/>
                <a:tint val="96000"/>
                <a:lumMod val="104000"/>
              </a:schemeClr>
            </a:gs>
            <a:gs pos="100000">
              <a:schemeClr val="accent4">
                <a:hueOff val="-434415"/>
                <a:satOff val="6088"/>
                <a:lumOff val="-7058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>
              <a:solidFill>
                <a:schemeClr val="tx1"/>
              </a:solidFill>
            </a:rPr>
            <a:t>Gradient Descent Algorithm and its variants</a:t>
          </a:r>
          <a:endParaRPr lang="en-IN" sz="2000" kern="1200">
            <a:solidFill>
              <a:schemeClr val="tx1"/>
            </a:solidFill>
          </a:endParaRPr>
        </a:p>
      </dsp:txBody>
      <dsp:txXfrm>
        <a:off x="2362973" y="1512628"/>
        <a:ext cx="1280096" cy="801703"/>
      </dsp:txXfrm>
    </dsp:sp>
    <dsp:sp modelId="{6F0489A9-5E29-4D91-AD98-D33CC4E72AB6}">
      <dsp:nvSpPr>
        <dsp:cNvPr id="0" name=""/>
        <dsp:cNvSpPr/>
      </dsp:nvSpPr>
      <dsp:spPr>
        <a:xfrm>
          <a:off x="3003021" y="444805"/>
          <a:ext cx="2937349" cy="2937349"/>
        </a:xfrm>
        <a:custGeom>
          <a:avLst/>
          <a:gdLst/>
          <a:ahLst/>
          <a:cxnLst/>
          <a:rect l="0" t="0" r="0" b="0"/>
          <a:pathLst>
            <a:path>
              <a:moveTo>
                <a:pt x="72207" y="1013827"/>
              </a:moveTo>
              <a:arcTo wR="1468674" hR="1468674" stAng="11882466" swAng="2627515"/>
            </a:path>
          </a:pathLst>
        </a:custGeom>
        <a:noFill/>
        <a:ln w="9525" cap="rnd" cmpd="sng" algn="ctr">
          <a:solidFill>
            <a:schemeClr val="accent4">
              <a:hueOff val="-434415"/>
              <a:satOff val="6088"/>
              <a:lumOff val="-7058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8A2256-468A-46D1-A8B2-AB65549A4308}">
      <dsp:nvSpPr>
        <dsp:cNvPr id="0" name=""/>
        <dsp:cNvSpPr/>
      </dsp:nvSpPr>
      <dsp:spPr>
        <a:xfrm>
          <a:off x="0" y="238754"/>
          <a:ext cx="6100445" cy="62361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b="1" kern="1200"/>
            <a:t>Learn from data</a:t>
          </a:r>
          <a:endParaRPr lang="en-IN" sz="2600" kern="1200"/>
        </a:p>
      </dsp:txBody>
      <dsp:txXfrm>
        <a:off x="30442" y="269196"/>
        <a:ext cx="6039561" cy="562726"/>
      </dsp:txXfrm>
    </dsp:sp>
    <dsp:sp modelId="{BB5D846F-D878-42F6-828C-E8A29F556A8D}">
      <dsp:nvSpPr>
        <dsp:cNvPr id="0" name=""/>
        <dsp:cNvSpPr/>
      </dsp:nvSpPr>
      <dsp:spPr>
        <a:xfrm>
          <a:off x="0" y="937245"/>
          <a:ext cx="6100445" cy="62361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b="1" kern="1200"/>
            <a:t>Discover patterns and trends</a:t>
          </a:r>
          <a:endParaRPr lang="en-IN" sz="2600" kern="1200"/>
        </a:p>
      </dsp:txBody>
      <dsp:txXfrm>
        <a:off x="30442" y="967687"/>
        <a:ext cx="6039561" cy="562726"/>
      </dsp:txXfrm>
    </dsp:sp>
    <dsp:sp modelId="{62F8561C-2017-467A-98FE-15B7C001D3BF}">
      <dsp:nvSpPr>
        <dsp:cNvPr id="0" name=""/>
        <dsp:cNvSpPr/>
      </dsp:nvSpPr>
      <dsp:spPr>
        <a:xfrm>
          <a:off x="0" y="1635735"/>
          <a:ext cx="6100445" cy="62361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b="1" kern="1200"/>
            <a:t>Allow for data-driven  decisions</a:t>
          </a:r>
          <a:endParaRPr lang="en-IN" sz="2600" kern="1200"/>
        </a:p>
      </dsp:txBody>
      <dsp:txXfrm>
        <a:off x="30442" y="1666177"/>
        <a:ext cx="6039561" cy="562726"/>
      </dsp:txXfrm>
    </dsp:sp>
    <dsp:sp modelId="{11F01BBC-5816-4E7D-AB5D-839A5F1E656E}">
      <dsp:nvSpPr>
        <dsp:cNvPr id="0" name=""/>
        <dsp:cNvSpPr/>
      </dsp:nvSpPr>
      <dsp:spPr>
        <a:xfrm>
          <a:off x="0" y="2334225"/>
          <a:ext cx="6100445" cy="62361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b="1" kern="1200"/>
            <a:t>Used in many different  applications</a:t>
          </a:r>
          <a:endParaRPr lang="en-IN" sz="2600" kern="1200"/>
        </a:p>
      </dsp:txBody>
      <dsp:txXfrm>
        <a:off x="30442" y="2364667"/>
        <a:ext cx="6039561" cy="5627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FE53E6-2FAA-405F-B5D4-CDC15FDC2DE6}">
      <dsp:nvSpPr>
        <dsp:cNvPr id="0" name=""/>
        <dsp:cNvSpPr/>
      </dsp:nvSpPr>
      <dsp:spPr>
        <a:xfrm>
          <a:off x="0" y="385168"/>
          <a:ext cx="4912242" cy="86346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/>
            <a:t>Regression</a:t>
          </a:r>
          <a:endParaRPr lang="en-IN" sz="3600" kern="1200" dirty="0"/>
        </a:p>
      </dsp:txBody>
      <dsp:txXfrm>
        <a:off x="42151" y="427319"/>
        <a:ext cx="4827940" cy="779158"/>
      </dsp:txXfrm>
    </dsp:sp>
    <dsp:sp modelId="{FCB1386F-BAA8-4470-9139-E20E3E98E6D6}">
      <dsp:nvSpPr>
        <dsp:cNvPr id="0" name=""/>
        <dsp:cNvSpPr/>
      </dsp:nvSpPr>
      <dsp:spPr>
        <a:xfrm>
          <a:off x="0" y="1352308"/>
          <a:ext cx="4912242" cy="86346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/>
            <a:t>Association  Analysis</a:t>
          </a:r>
        </a:p>
      </dsp:txBody>
      <dsp:txXfrm>
        <a:off x="42151" y="1394459"/>
        <a:ext cx="4827940" cy="779158"/>
      </dsp:txXfrm>
    </dsp:sp>
    <dsp:sp modelId="{5F56C67F-E68E-4209-A089-E4B3798CB292}">
      <dsp:nvSpPr>
        <dsp:cNvPr id="0" name=""/>
        <dsp:cNvSpPr/>
      </dsp:nvSpPr>
      <dsp:spPr>
        <a:xfrm>
          <a:off x="0" y="2319448"/>
          <a:ext cx="4912242" cy="86346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/>
            <a:t>Cluster  Analysis</a:t>
          </a:r>
        </a:p>
      </dsp:txBody>
      <dsp:txXfrm>
        <a:off x="42151" y="2361599"/>
        <a:ext cx="4827940" cy="779158"/>
      </dsp:txXfrm>
    </dsp:sp>
    <dsp:sp modelId="{1AE1A8F8-01D3-496B-96BA-705477FFE19A}">
      <dsp:nvSpPr>
        <dsp:cNvPr id="0" name=""/>
        <dsp:cNvSpPr/>
      </dsp:nvSpPr>
      <dsp:spPr>
        <a:xfrm>
          <a:off x="0" y="3286588"/>
          <a:ext cx="4912242" cy="86346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/>
            <a:t>Classification</a:t>
          </a:r>
        </a:p>
      </dsp:txBody>
      <dsp:txXfrm>
        <a:off x="42151" y="3328739"/>
        <a:ext cx="4827940" cy="77915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CAB5C2-9C9C-4DB6-80C8-C0EC9C3B7F2A}">
      <dsp:nvSpPr>
        <dsp:cNvPr id="0" name=""/>
        <dsp:cNvSpPr/>
      </dsp:nvSpPr>
      <dsp:spPr>
        <a:xfrm>
          <a:off x="6611251" y="1974902"/>
          <a:ext cx="1133925" cy="3935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6797"/>
              </a:lnTo>
              <a:lnTo>
                <a:pt x="1133925" y="196797"/>
              </a:lnTo>
              <a:lnTo>
                <a:pt x="1133925" y="393594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90F82C-09CC-4E6A-A25E-18598646C00D}">
      <dsp:nvSpPr>
        <dsp:cNvPr id="0" name=""/>
        <dsp:cNvSpPr/>
      </dsp:nvSpPr>
      <dsp:spPr>
        <a:xfrm>
          <a:off x="5477325" y="1974902"/>
          <a:ext cx="1133925" cy="393594"/>
        </a:xfrm>
        <a:custGeom>
          <a:avLst/>
          <a:gdLst/>
          <a:ahLst/>
          <a:cxnLst/>
          <a:rect l="0" t="0" r="0" b="0"/>
          <a:pathLst>
            <a:path>
              <a:moveTo>
                <a:pt x="1133925" y="0"/>
              </a:moveTo>
              <a:lnTo>
                <a:pt x="1133925" y="196797"/>
              </a:lnTo>
              <a:lnTo>
                <a:pt x="0" y="196797"/>
              </a:lnTo>
              <a:lnTo>
                <a:pt x="0" y="393594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A633D0-3810-457C-8B71-CB45E81333AD}">
      <dsp:nvSpPr>
        <dsp:cNvPr id="0" name=""/>
        <dsp:cNvSpPr/>
      </dsp:nvSpPr>
      <dsp:spPr>
        <a:xfrm>
          <a:off x="2075548" y="1974902"/>
          <a:ext cx="1133925" cy="3935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6797"/>
              </a:lnTo>
              <a:lnTo>
                <a:pt x="1133925" y="196797"/>
              </a:lnTo>
              <a:lnTo>
                <a:pt x="1133925" y="393594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C7D4D6-3BFF-4384-AED5-2448DF1349A0}">
      <dsp:nvSpPr>
        <dsp:cNvPr id="0" name=""/>
        <dsp:cNvSpPr/>
      </dsp:nvSpPr>
      <dsp:spPr>
        <a:xfrm>
          <a:off x="941622" y="1974902"/>
          <a:ext cx="1133925" cy="393594"/>
        </a:xfrm>
        <a:custGeom>
          <a:avLst/>
          <a:gdLst/>
          <a:ahLst/>
          <a:cxnLst/>
          <a:rect l="0" t="0" r="0" b="0"/>
          <a:pathLst>
            <a:path>
              <a:moveTo>
                <a:pt x="1133925" y="0"/>
              </a:moveTo>
              <a:lnTo>
                <a:pt x="1133925" y="196797"/>
              </a:lnTo>
              <a:lnTo>
                <a:pt x="0" y="196797"/>
              </a:lnTo>
              <a:lnTo>
                <a:pt x="0" y="393594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31B0D6-8108-4F8E-9FC1-34A71D1F7E8B}">
      <dsp:nvSpPr>
        <dsp:cNvPr id="0" name=""/>
        <dsp:cNvSpPr/>
      </dsp:nvSpPr>
      <dsp:spPr>
        <a:xfrm>
          <a:off x="1138419" y="1037774"/>
          <a:ext cx="1874257" cy="93712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Supervised Machine Learning</a:t>
          </a:r>
          <a:endParaRPr lang="en-IN" sz="2100" kern="1200" dirty="0"/>
        </a:p>
      </dsp:txBody>
      <dsp:txXfrm>
        <a:off x="1138419" y="1037774"/>
        <a:ext cx="1874257" cy="937128"/>
      </dsp:txXfrm>
    </dsp:sp>
    <dsp:sp modelId="{9955FA8D-6E14-464C-B223-BBD3A32A4C20}">
      <dsp:nvSpPr>
        <dsp:cNvPr id="0" name=""/>
        <dsp:cNvSpPr/>
      </dsp:nvSpPr>
      <dsp:spPr>
        <a:xfrm>
          <a:off x="4493" y="2368497"/>
          <a:ext cx="1874257" cy="93712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/>
            <a:t>Regression</a:t>
          </a:r>
          <a:endParaRPr lang="en-IN" sz="2100" kern="1200" dirty="0"/>
        </a:p>
      </dsp:txBody>
      <dsp:txXfrm>
        <a:off x="4493" y="2368497"/>
        <a:ext cx="1874257" cy="937128"/>
      </dsp:txXfrm>
    </dsp:sp>
    <dsp:sp modelId="{A60C7D8D-281A-4E1E-B3DA-A11E3C6D5ED3}">
      <dsp:nvSpPr>
        <dsp:cNvPr id="0" name=""/>
        <dsp:cNvSpPr/>
      </dsp:nvSpPr>
      <dsp:spPr>
        <a:xfrm>
          <a:off x="2272345" y="2368497"/>
          <a:ext cx="1874257" cy="93712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/>
            <a:t>Classification</a:t>
          </a:r>
          <a:endParaRPr lang="en-IN" sz="2100" kern="1200" dirty="0"/>
        </a:p>
      </dsp:txBody>
      <dsp:txXfrm>
        <a:off x="2272345" y="2368497"/>
        <a:ext cx="1874257" cy="937128"/>
      </dsp:txXfrm>
    </dsp:sp>
    <dsp:sp modelId="{827E4CB9-C234-4E04-811F-312B652E7420}">
      <dsp:nvSpPr>
        <dsp:cNvPr id="0" name=""/>
        <dsp:cNvSpPr/>
      </dsp:nvSpPr>
      <dsp:spPr>
        <a:xfrm>
          <a:off x="5674122" y="1037774"/>
          <a:ext cx="1874257" cy="93712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Unsupervised Machine Learning</a:t>
          </a:r>
          <a:endParaRPr lang="en-IN" sz="2100" kern="1200" dirty="0"/>
        </a:p>
      </dsp:txBody>
      <dsp:txXfrm>
        <a:off x="5674122" y="1037774"/>
        <a:ext cx="1874257" cy="937128"/>
      </dsp:txXfrm>
    </dsp:sp>
    <dsp:sp modelId="{755F6338-2BEE-4987-986E-A098BDC7F09D}">
      <dsp:nvSpPr>
        <dsp:cNvPr id="0" name=""/>
        <dsp:cNvSpPr/>
      </dsp:nvSpPr>
      <dsp:spPr>
        <a:xfrm>
          <a:off x="4540197" y="2368497"/>
          <a:ext cx="1874257" cy="93712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/>
            <a:t>Association  Analysis</a:t>
          </a:r>
          <a:endParaRPr lang="en-IN" sz="2100" kern="1200" dirty="0"/>
        </a:p>
      </dsp:txBody>
      <dsp:txXfrm>
        <a:off x="4540197" y="2368497"/>
        <a:ext cx="1874257" cy="937128"/>
      </dsp:txXfrm>
    </dsp:sp>
    <dsp:sp modelId="{EE2191B5-3B3D-4C25-BF5E-8AABC0B6AD84}">
      <dsp:nvSpPr>
        <dsp:cNvPr id="0" name=""/>
        <dsp:cNvSpPr/>
      </dsp:nvSpPr>
      <dsp:spPr>
        <a:xfrm>
          <a:off x="6808048" y="2368497"/>
          <a:ext cx="1874257" cy="937128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/>
            <a:t>Cluster  Analysis</a:t>
          </a:r>
          <a:endParaRPr lang="en-IN" sz="2100" kern="1200" dirty="0"/>
        </a:p>
      </dsp:txBody>
      <dsp:txXfrm>
        <a:off x="6808048" y="2368497"/>
        <a:ext cx="1874257" cy="93712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9875A8-19E4-46E4-9A72-FB1FCE770BE6}">
      <dsp:nvSpPr>
        <dsp:cNvPr id="0" name=""/>
        <dsp:cNvSpPr/>
      </dsp:nvSpPr>
      <dsp:spPr>
        <a:xfrm>
          <a:off x="0" y="109"/>
          <a:ext cx="7851127" cy="52760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i="0" kern="1200" baseline="0" dirty="0"/>
            <a:t>Main Challenges of Machine Learning</a:t>
          </a:r>
          <a:endParaRPr lang="en-IN" sz="3600" kern="1200" dirty="0"/>
        </a:p>
      </dsp:txBody>
      <dsp:txXfrm>
        <a:off x="25756" y="25865"/>
        <a:ext cx="7799615" cy="47609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BD1F83-D3C2-4646-BBEB-DA3046C94CBE}">
      <dsp:nvSpPr>
        <dsp:cNvPr id="0" name=""/>
        <dsp:cNvSpPr/>
      </dsp:nvSpPr>
      <dsp:spPr>
        <a:xfrm>
          <a:off x="0" y="77348"/>
          <a:ext cx="8361395" cy="83947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i="0" kern="1200" baseline="0"/>
            <a:t>Insufficient Quantity of Training Data</a:t>
          </a:r>
          <a:endParaRPr lang="en-IN" sz="3500" kern="1200"/>
        </a:p>
      </dsp:txBody>
      <dsp:txXfrm>
        <a:off x="40980" y="118328"/>
        <a:ext cx="8279435" cy="75751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DD15A1-B1F3-4ADF-8D0F-0831A54935BB}">
      <dsp:nvSpPr>
        <dsp:cNvPr id="0" name=""/>
        <dsp:cNvSpPr/>
      </dsp:nvSpPr>
      <dsp:spPr>
        <a:xfrm>
          <a:off x="427516" y="504449"/>
          <a:ext cx="7695305" cy="699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b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Simple problems you typically need thousands of examples</a:t>
          </a:r>
          <a:endParaRPr lang="en-IN" sz="1900" kern="1200" dirty="0"/>
        </a:p>
      </dsp:txBody>
      <dsp:txXfrm>
        <a:off x="427516" y="504449"/>
        <a:ext cx="7695305" cy="699573"/>
      </dsp:txXfrm>
    </dsp:sp>
    <dsp:sp modelId="{7E998C48-8076-41DD-AC5A-60F4B47A78E3}">
      <dsp:nvSpPr>
        <dsp:cNvPr id="0" name=""/>
        <dsp:cNvSpPr/>
      </dsp:nvSpPr>
      <dsp:spPr>
        <a:xfrm>
          <a:off x="427516" y="1204022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418CA5-1563-4682-9F1A-B0D6CB42321F}">
      <dsp:nvSpPr>
        <dsp:cNvPr id="0" name=""/>
        <dsp:cNvSpPr/>
      </dsp:nvSpPr>
      <dsp:spPr>
        <a:xfrm>
          <a:off x="1513410" y="1204022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33417"/>
            <a:satOff val="468"/>
            <a:lumOff val="-543"/>
            <a:alphaOff val="0"/>
          </a:schemeClr>
        </a:solidFill>
        <a:ln w="19050" cap="rnd" cmpd="sng" algn="ctr">
          <a:solidFill>
            <a:schemeClr val="accent4">
              <a:hueOff val="-33417"/>
              <a:satOff val="468"/>
              <a:lumOff val="-54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5712E7-7100-4B65-82CA-5BBC38B518E7}">
      <dsp:nvSpPr>
        <dsp:cNvPr id="0" name=""/>
        <dsp:cNvSpPr/>
      </dsp:nvSpPr>
      <dsp:spPr>
        <a:xfrm>
          <a:off x="2599303" y="1204022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66833"/>
            <a:satOff val="937"/>
            <a:lumOff val="-1086"/>
            <a:alphaOff val="0"/>
          </a:schemeClr>
        </a:solidFill>
        <a:ln w="19050" cap="rnd" cmpd="sng" algn="ctr">
          <a:solidFill>
            <a:schemeClr val="accent4">
              <a:hueOff val="-66833"/>
              <a:satOff val="937"/>
              <a:lumOff val="-10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E5ED5C-BAC0-4C63-8880-C7683C2421B2}">
      <dsp:nvSpPr>
        <dsp:cNvPr id="0" name=""/>
        <dsp:cNvSpPr/>
      </dsp:nvSpPr>
      <dsp:spPr>
        <a:xfrm>
          <a:off x="3685196" y="1204022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100250"/>
            <a:satOff val="1405"/>
            <a:lumOff val="-1629"/>
            <a:alphaOff val="0"/>
          </a:schemeClr>
        </a:solidFill>
        <a:ln w="19050" cap="rnd" cmpd="sng" algn="ctr">
          <a:solidFill>
            <a:schemeClr val="accent4">
              <a:hueOff val="-100250"/>
              <a:satOff val="1405"/>
              <a:lumOff val="-16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75D212-841D-44AD-9AAE-56E6BCDD9AC1}">
      <dsp:nvSpPr>
        <dsp:cNvPr id="0" name=""/>
        <dsp:cNvSpPr/>
      </dsp:nvSpPr>
      <dsp:spPr>
        <a:xfrm>
          <a:off x="4771089" y="1204022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133666"/>
            <a:satOff val="1873"/>
            <a:lumOff val="-2172"/>
            <a:alphaOff val="0"/>
          </a:schemeClr>
        </a:solidFill>
        <a:ln w="19050" cap="rnd" cmpd="sng" algn="ctr">
          <a:solidFill>
            <a:schemeClr val="accent4">
              <a:hueOff val="-133666"/>
              <a:satOff val="1873"/>
              <a:lumOff val="-21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C15A42-58C0-404F-9013-DABAC96E6BE8}">
      <dsp:nvSpPr>
        <dsp:cNvPr id="0" name=""/>
        <dsp:cNvSpPr/>
      </dsp:nvSpPr>
      <dsp:spPr>
        <a:xfrm>
          <a:off x="5856982" y="1204022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167083"/>
            <a:satOff val="2342"/>
            <a:lumOff val="-2715"/>
            <a:alphaOff val="0"/>
          </a:schemeClr>
        </a:solidFill>
        <a:ln w="19050" cap="rnd" cmpd="sng" algn="ctr">
          <a:solidFill>
            <a:schemeClr val="accent4">
              <a:hueOff val="-167083"/>
              <a:satOff val="2342"/>
              <a:lumOff val="-27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789058-A206-4E49-93AD-97E93815BAA4}">
      <dsp:nvSpPr>
        <dsp:cNvPr id="0" name=""/>
        <dsp:cNvSpPr/>
      </dsp:nvSpPr>
      <dsp:spPr>
        <a:xfrm>
          <a:off x="6942875" y="1204022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200499"/>
            <a:satOff val="2810"/>
            <a:lumOff val="-3258"/>
            <a:alphaOff val="0"/>
          </a:schemeClr>
        </a:solidFill>
        <a:ln w="19050" cap="rnd" cmpd="sng" algn="ctr">
          <a:solidFill>
            <a:schemeClr val="accent4">
              <a:hueOff val="-200499"/>
              <a:satOff val="2810"/>
              <a:lumOff val="-32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8924D8-5E11-41B3-999C-63B940203809}">
      <dsp:nvSpPr>
        <dsp:cNvPr id="0" name=""/>
        <dsp:cNvSpPr/>
      </dsp:nvSpPr>
      <dsp:spPr>
        <a:xfrm>
          <a:off x="427516" y="1431152"/>
          <a:ext cx="7695305" cy="699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b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Complex problems such as image or speech recognition ,you may need millions of examples</a:t>
          </a:r>
          <a:endParaRPr lang="en-IN" sz="1900" kern="1200" dirty="0"/>
        </a:p>
      </dsp:txBody>
      <dsp:txXfrm>
        <a:off x="427516" y="1431152"/>
        <a:ext cx="7695305" cy="699573"/>
      </dsp:txXfrm>
    </dsp:sp>
    <dsp:sp modelId="{32C0FF95-EA4F-4DE9-87CB-EA98EB6D90B9}">
      <dsp:nvSpPr>
        <dsp:cNvPr id="0" name=""/>
        <dsp:cNvSpPr/>
      </dsp:nvSpPr>
      <dsp:spPr>
        <a:xfrm>
          <a:off x="427516" y="2130726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233916"/>
            <a:satOff val="3278"/>
            <a:lumOff val="-3800"/>
            <a:alphaOff val="0"/>
          </a:schemeClr>
        </a:solidFill>
        <a:ln w="19050" cap="rnd" cmpd="sng" algn="ctr">
          <a:solidFill>
            <a:schemeClr val="accent4">
              <a:hueOff val="-233916"/>
              <a:satOff val="3278"/>
              <a:lumOff val="-380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594B97-C3CE-4059-B699-0E80A1B7EE02}">
      <dsp:nvSpPr>
        <dsp:cNvPr id="0" name=""/>
        <dsp:cNvSpPr/>
      </dsp:nvSpPr>
      <dsp:spPr>
        <a:xfrm>
          <a:off x="1513410" y="2130726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267332"/>
            <a:satOff val="3746"/>
            <a:lumOff val="-4343"/>
            <a:alphaOff val="0"/>
          </a:schemeClr>
        </a:solidFill>
        <a:ln w="19050" cap="rnd" cmpd="sng" algn="ctr">
          <a:solidFill>
            <a:schemeClr val="accent4">
              <a:hueOff val="-267332"/>
              <a:satOff val="3746"/>
              <a:lumOff val="-434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6845CD-92AF-4CBB-8D26-6E37DFB4A6EC}">
      <dsp:nvSpPr>
        <dsp:cNvPr id="0" name=""/>
        <dsp:cNvSpPr/>
      </dsp:nvSpPr>
      <dsp:spPr>
        <a:xfrm>
          <a:off x="2599303" y="2130726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300749"/>
            <a:satOff val="4215"/>
            <a:lumOff val="-4886"/>
            <a:alphaOff val="0"/>
          </a:schemeClr>
        </a:solidFill>
        <a:ln w="19050" cap="rnd" cmpd="sng" algn="ctr">
          <a:solidFill>
            <a:schemeClr val="accent4">
              <a:hueOff val="-300749"/>
              <a:satOff val="4215"/>
              <a:lumOff val="-48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34B6B3-1197-4B7A-9254-006CB2E47814}">
      <dsp:nvSpPr>
        <dsp:cNvPr id="0" name=""/>
        <dsp:cNvSpPr/>
      </dsp:nvSpPr>
      <dsp:spPr>
        <a:xfrm>
          <a:off x="3685196" y="2130726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334165"/>
            <a:satOff val="4683"/>
            <a:lumOff val="-5429"/>
            <a:alphaOff val="0"/>
          </a:schemeClr>
        </a:solidFill>
        <a:ln w="19050" cap="rnd" cmpd="sng" algn="ctr">
          <a:solidFill>
            <a:schemeClr val="accent4">
              <a:hueOff val="-334165"/>
              <a:satOff val="4683"/>
              <a:lumOff val="-54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75A0AC-D240-427B-A861-AB7A8AC94BA5}">
      <dsp:nvSpPr>
        <dsp:cNvPr id="0" name=""/>
        <dsp:cNvSpPr/>
      </dsp:nvSpPr>
      <dsp:spPr>
        <a:xfrm>
          <a:off x="4771089" y="2130726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367582"/>
            <a:satOff val="5151"/>
            <a:lumOff val="-5972"/>
            <a:alphaOff val="0"/>
          </a:schemeClr>
        </a:solidFill>
        <a:ln w="19050" cap="rnd" cmpd="sng" algn="ctr">
          <a:solidFill>
            <a:schemeClr val="accent4">
              <a:hueOff val="-367582"/>
              <a:satOff val="5151"/>
              <a:lumOff val="-59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749E3A-EF9C-4CA9-86DF-B2E009D868F0}">
      <dsp:nvSpPr>
        <dsp:cNvPr id="0" name=""/>
        <dsp:cNvSpPr/>
      </dsp:nvSpPr>
      <dsp:spPr>
        <a:xfrm>
          <a:off x="5856982" y="2130726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400998"/>
            <a:satOff val="5620"/>
            <a:lumOff val="-6515"/>
            <a:alphaOff val="0"/>
          </a:schemeClr>
        </a:solidFill>
        <a:ln w="19050" cap="rnd" cmpd="sng" algn="ctr">
          <a:solidFill>
            <a:schemeClr val="accent4">
              <a:hueOff val="-400998"/>
              <a:satOff val="5620"/>
              <a:lumOff val="-65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9D27F1-F5B9-4170-B415-5689512B87A6}">
      <dsp:nvSpPr>
        <dsp:cNvPr id="0" name=""/>
        <dsp:cNvSpPr/>
      </dsp:nvSpPr>
      <dsp:spPr>
        <a:xfrm>
          <a:off x="6942875" y="2130726"/>
          <a:ext cx="1026040" cy="171006"/>
        </a:xfrm>
        <a:prstGeom prst="parallelogram">
          <a:avLst>
            <a:gd name="adj" fmla="val 140840"/>
          </a:avLst>
        </a:prstGeom>
        <a:solidFill>
          <a:schemeClr val="accent4">
            <a:hueOff val="-434415"/>
            <a:satOff val="6088"/>
            <a:lumOff val="-7058"/>
            <a:alphaOff val="0"/>
          </a:schemeClr>
        </a:solidFill>
        <a:ln w="19050" cap="rnd" cmpd="sng" algn="ctr">
          <a:solidFill>
            <a:schemeClr val="accent4">
              <a:hueOff val="-434415"/>
              <a:satOff val="6088"/>
              <a:lumOff val="-70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6BB6A-D70A-49C4-8094-5BF550DFA4C5}">
      <dsp:nvSpPr>
        <dsp:cNvPr id="0" name=""/>
        <dsp:cNvSpPr/>
      </dsp:nvSpPr>
      <dsp:spPr>
        <a:xfrm>
          <a:off x="0" y="5393"/>
          <a:ext cx="7886700" cy="983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100" b="0" i="0" kern="1200" baseline="0" dirty="0"/>
            <a:t>Irrelevant Features</a:t>
          </a:r>
          <a:endParaRPr lang="en-IN" sz="4100" kern="1200" dirty="0"/>
        </a:p>
      </dsp:txBody>
      <dsp:txXfrm>
        <a:off x="48005" y="53398"/>
        <a:ext cx="7790690" cy="8873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jpeg>
</file>

<file path=ppt/media/image10.jpg>
</file>

<file path=ppt/media/image11.gif>
</file>

<file path=ppt/media/image12.gif>
</file>

<file path=ppt/media/image13.gif>
</file>

<file path=ppt/media/image14.gif>
</file>

<file path=ppt/media/image15.gif>
</file>

<file path=ppt/media/image16.png>
</file>

<file path=ppt/media/image17.png>
</file>

<file path=ppt/media/image18.jpeg>
</file>

<file path=ppt/media/image19.png>
</file>

<file path=ppt/media/image2.jpg>
</file>

<file path=ppt/media/image20.jpeg>
</file>

<file path=ppt/media/image21.png>
</file>

<file path=ppt/media/image22.png>
</file>

<file path=ppt/media/image23.jpeg>
</file>

<file path=ppt/media/image24.png>
</file>

<file path=ppt/media/image25.sv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302BF2-707A-47DD-8995-3BEB3C0A684B}" type="datetimeFigureOut">
              <a:rPr lang="en-IN" smtClean="0"/>
              <a:t>17/02/2024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0210FC-C594-4C15-BA47-CD60FC3698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8482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210FC-C594-4C15-BA47-CD60FC3698B7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3017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457201"/>
            <a:ext cx="6507167" cy="2400300"/>
          </a:xfrm>
        </p:spPr>
        <p:txBody>
          <a:bodyPr anchor="b">
            <a:normAutofit/>
          </a:bodyPr>
          <a:lstStyle>
            <a:lvl1pPr algn="ctr">
              <a:defRPr sz="36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2914650"/>
            <a:ext cx="6507167" cy="1428750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4675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3549649"/>
            <a:ext cx="7429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847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60" y="3974702"/>
            <a:ext cx="7429500" cy="370284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8810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343149"/>
          </a:xfrm>
        </p:spPr>
        <p:txBody>
          <a:bodyPr anchor="ctr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571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58595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2481436"/>
            <a:ext cx="7429500" cy="1101600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3036"/>
            <a:ext cx="7429501" cy="6453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5920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914650"/>
            <a:ext cx="7429500" cy="6667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1400"/>
            <a:ext cx="7429500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50652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0573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628900"/>
            <a:ext cx="74295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1169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84909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7673" y="457200"/>
            <a:ext cx="1657886" cy="3886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9" y="457200"/>
            <a:ext cx="5657850" cy="38862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8885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863852" y="44018"/>
            <a:ext cx="5416295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95437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820267" y="1504962"/>
            <a:ext cx="2635885" cy="29965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5390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239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260" y="2481436"/>
            <a:ext cx="6515100" cy="1101600"/>
          </a:xfrm>
        </p:spPr>
        <p:txBody>
          <a:bodyPr anchor="b"/>
          <a:lstStyle>
            <a:lvl1pPr algn="r">
              <a:defRPr sz="3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259" y="3583036"/>
            <a:ext cx="651510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3148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9" y="2000250"/>
            <a:ext cx="3657600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7959" y="2000250"/>
            <a:ext cx="3657600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4080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1961" y="1993900"/>
            <a:ext cx="344169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9" y="2432447"/>
            <a:ext cx="3657600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32350" y="2000250"/>
            <a:ext cx="345321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7959" y="2432447"/>
            <a:ext cx="3657601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154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7361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3527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2661841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7859" y="457201"/>
            <a:ext cx="4457701" cy="38862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2661841" cy="137160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4038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4000501" cy="102870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75300" y="-13716"/>
            <a:ext cx="2457449" cy="517779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4000501" cy="1371600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99409" y="4412457"/>
            <a:ext cx="685800" cy="273844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56059" y="4412457"/>
            <a:ext cx="3829050" cy="273844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56960" y="4412457"/>
            <a:ext cx="241925" cy="273844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40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000250"/>
            <a:ext cx="7429499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8209" y="4412457"/>
            <a:ext cx="12001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t>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56578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10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8592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  <p:sldLayoutId id="2147483757" r:id="rId18"/>
    <p:sldLayoutId id="2147483758" r:id="rId19"/>
  </p:sldLayoutIdLst>
  <p:txStyles>
    <p:titleStyle>
      <a:lvl1pPr algn="l" defTabSz="342900" rtl="0" eaLnBrk="1" latinLnBrk="0" hangingPunct="1">
        <a:spcBef>
          <a:spcPct val="0"/>
        </a:spcBef>
        <a:buNone/>
        <a:defRPr sz="24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5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3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8.jp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1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diagramQuickStyle" Target="../diagrams/quickStyle6.xml"/><Relationship Id="rId11" Type="http://schemas.openxmlformats.org/officeDocument/2006/relationships/image" Target="../media/image17.png"/><Relationship Id="rId5" Type="http://schemas.openxmlformats.org/officeDocument/2006/relationships/diagramLayout" Target="../diagrams/layout6.xml"/><Relationship Id="rId10" Type="http://schemas.microsoft.com/office/2007/relationships/hdphoto" Target="../media/hdphoto1.wdp"/><Relationship Id="rId4" Type="http://schemas.openxmlformats.org/officeDocument/2006/relationships/diagramData" Target="../diagrams/data6.xml"/><Relationship Id="rId9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5" Type="http://schemas.openxmlformats.org/officeDocument/2006/relationships/diagramColors" Target="../diagrams/colors7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18.jpe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diagramLayout" Target="../diagrams/layout10.xml"/><Relationship Id="rId7" Type="http://schemas.openxmlformats.org/officeDocument/2006/relationships/image" Target="../media/image19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20.jpe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diagramLayout" Target="../diagrams/layout12.xml"/><Relationship Id="rId7" Type="http://schemas.openxmlformats.org/officeDocument/2006/relationships/image" Target="../media/image21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diagramLayout" Target="../diagrams/layout13.xml"/><Relationship Id="rId7" Type="http://schemas.openxmlformats.org/officeDocument/2006/relationships/image" Target="../media/image22.png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5.sv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6.xml"/><Relationship Id="rId3" Type="http://schemas.openxmlformats.org/officeDocument/2006/relationships/diagramLayout" Target="../diagrams/layout15.xml"/><Relationship Id="rId7" Type="http://schemas.openxmlformats.org/officeDocument/2006/relationships/diagramData" Target="../diagrams/data16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11" Type="http://schemas.microsoft.com/office/2007/relationships/diagramDrawing" Target="../diagrams/drawing16.xml"/><Relationship Id="rId5" Type="http://schemas.openxmlformats.org/officeDocument/2006/relationships/diagramColors" Target="../diagrams/colors15.xml"/><Relationship Id="rId10" Type="http://schemas.openxmlformats.org/officeDocument/2006/relationships/diagramColors" Target="../diagrams/colors16.xml"/><Relationship Id="rId4" Type="http://schemas.openxmlformats.org/officeDocument/2006/relationships/diagramQuickStyle" Target="../diagrams/quickStyle15.xml"/><Relationship Id="rId9" Type="http://schemas.openxmlformats.org/officeDocument/2006/relationships/diagramQuickStyle" Target="../diagrams/quickStyle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8.xml"/><Relationship Id="rId3" Type="http://schemas.openxmlformats.org/officeDocument/2006/relationships/diagramLayout" Target="../diagrams/layout17.xml"/><Relationship Id="rId7" Type="http://schemas.openxmlformats.org/officeDocument/2006/relationships/diagramData" Target="../diagrams/data18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11" Type="http://schemas.microsoft.com/office/2007/relationships/diagramDrawing" Target="../diagrams/drawing18.xml"/><Relationship Id="rId5" Type="http://schemas.openxmlformats.org/officeDocument/2006/relationships/diagramColors" Target="../diagrams/colors17.xml"/><Relationship Id="rId10" Type="http://schemas.openxmlformats.org/officeDocument/2006/relationships/diagramColors" Target="../diagrams/colors18.xml"/><Relationship Id="rId4" Type="http://schemas.openxmlformats.org/officeDocument/2006/relationships/diagramQuickStyle" Target="../diagrams/quickStyle17.xml"/><Relationship Id="rId9" Type="http://schemas.openxmlformats.org/officeDocument/2006/relationships/diagramQuickStyle" Target="../diagrams/quickStyle18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0.xml"/><Relationship Id="rId3" Type="http://schemas.openxmlformats.org/officeDocument/2006/relationships/diagramLayout" Target="../diagrams/layout19.xml"/><Relationship Id="rId7" Type="http://schemas.openxmlformats.org/officeDocument/2006/relationships/diagramData" Target="../diagrams/data20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11" Type="http://schemas.microsoft.com/office/2007/relationships/diagramDrawing" Target="../diagrams/drawing20.xml"/><Relationship Id="rId5" Type="http://schemas.openxmlformats.org/officeDocument/2006/relationships/diagramColors" Target="../diagrams/colors19.xml"/><Relationship Id="rId10" Type="http://schemas.openxmlformats.org/officeDocument/2006/relationships/diagramColors" Target="../diagrams/colors20.xml"/><Relationship Id="rId4" Type="http://schemas.openxmlformats.org/officeDocument/2006/relationships/diagramQuickStyle" Target="../diagrams/quickStyle19.xml"/><Relationship Id="rId9" Type="http://schemas.openxmlformats.org/officeDocument/2006/relationships/diagramQuickStyle" Target="../diagrams/quickStyle20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2.xml"/><Relationship Id="rId3" Type="http://schemas.openxmlformats.org/officeDocument/2006/relationships/diagramLayout" Target="../diagrams/layout21.xml"/><Relationship Id="rId7" Type="http://schemas.openxmlformats.org/officeDocument/2006/relationships/diagramData" Target="../diagrams/data22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11" Type="http://schemas.microsoft.com/office/2007/relationships/diagramDrawing" Target="../diagrams/drawing22.xml"/><Relationship Id="rId5" Type="http://schemas.openxmlformats.org/officeDocument/2006/relationships/diagramColors" Target="../diagrams/colors21.xml"/><Relationship Id="rId10" Type="http://schemas.openxmlformats.org/officeDocument/2006/relationships/diagramColors" Target="../diagrams/colors22.xml"/><Relationship Id="rId4" Type="http://schemas.openxmlformats.org/officeDocument/2006/relationships/diagramQuickStyle" Target="../diagrams/quickStyle21.xml"/><Relationship Id="rId9" Type="http://schemas.openxmlformats.org/officeDocument/2006/relationships/diagramQuickStyle" Target="../diagrams/quickStyle2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4.xml"/><Relationship Id="rId3" Type="http://schemas.openxmlformats.org/officeDocument/2006/relationships/diagramLayout" Target="../diagrams/layout23.xml"/><Relationship Id="rId7" Type="http://schemas.openxmlformats.org/officeDocument/2006/relationships/diagramData" Target="../diagrams/data24.xml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11" Type="http://schemas.microsoft.com/office/2007/relationships/diagramDrawing" Target="../diagrams/drawing24.xml"/><Relationship Id="rId5" Type="http://schemas.openxmlformats.org/officeDocument/2006/relationships/diagramColors" Target="../diagrams/colors23.xml"/><Relationship Id="rId10" Type="http://schemas.openxmlformats.org/officeDocument/2006/relationships/diagramColors" Target="../diagrams/colors24.xml"/><Relationship Id="rId4" Type="http://schemas.openxmlformats.org/officeDocument/2006/relationships/diagramQuickStyle" Target="../diagrams/quickStyle23.xml"/><Relationship Id="rId9" Type="http://schemas.openxmlformats.org/officeDocument/2006/relationships/diagramQuickStyle" Target="../diagrams/quickStyle24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6.xml"/><Relationship Id="rId3" Type="http://schemas.openxmlformats.org/officeDocument/2006/relationships/diagramLayout" Target="../diagrams/layout25.xml"/><Relationship Id="rId7" Type="http://schemas.openxmlformats.org/officeDocument/2006/relationships/diagramData" Target="../diagrams/data26.xml"/><Relationship Id="rId2" Type="http://schemas.openxmlformats.org/officeDocument/2006/relationships/diagramData" Target="../diagrams/data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.xml"/><Relationship Id="rId11" Type="http://schemas.microsoft.com/office/2007/relationships/diagramDrawing" Target="../diagrams/drawing26.xml"/><Relationship Id="rId5" Type="http://schemas.openxmlformats.org/officeDocument/2006/relationships/diagramColors" Target="../diagrams/colors25.xml"/><Relationship Id="rId10" Type="http://schemas.openxmlformats.org/officeDocument/2006/relationships/diagramColors" Target="../diagrams/colors26.xml"/><Relationship Id="rId4" Type="http://schemas.openxmlformats.org/officeDocument/2006/relationships/diagramQuickStyle" Target="../diagrams/quickStyle25.xml"/><Relationship Id="rId9" Type="http://schemas.openxmlformats.org/officeDocument/2006/relationships/diagramQuickStyle" Target="../diagrams/quickStyle2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71600" y="617117"/>
            <a:ext cx="7010400" cy="3254096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1402080" marR="5080" indent="-1390015">
              <a:lnSpc>
                <a:spcPts val="6160"/>
              </a:lnSpc>
              <a:spcBef>
                <a:spcPts val="575"/>
              </a:spcBef>
            </a:pPr>
            <a:r>
              <a:rPr sz="5400" b="1" dirty="0"/>
              <a:t>Machine</a:t>
            </a:r>
            <a:r>
              <a:rPr sz="5400" b="1" spc="-85" dirty="0"/>
              <a:t> </a:t>
            </a:r>
            <a:r>
              <a:rPr sz="5400" b="1" dirty="0"/>
              <a:t>Learning</a:t>
            </a:r>
            <a:br>
              <a:rPr lang="en-US" sz="5400" b="1" dirty="0"/>
            </a:br>
            <a:br>
              <a:rPr lang="en-IN" sz="5400" b="1"/>
            </a:br>
            <a:br>
              <a:rPr lang="en-IN" sz="5400" b="1"/>
            </a:br>
            <a:r>
              <a:rPr lang="en-IN" sz="5400" b="1"/>
              <a:t>Piyush Dave</a:t>
            </a:r>
            <a:endParaRPr sz="5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167706"/>
            <a:ext cx="5564657" cy="38279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Machine Learning</a:t>
            </a:r>
            <a:r>
              <a:rPr spc="-80" dirty="0"/>
              <a:t> </a:t>
            </a:r>
            <a:r>
              <a:rPr dirty="0"/>
              <a:t>Models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B782763-CE76-4CEC-BC80-7DDBD7456D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6326446"/>
              </p:ext>
            </p:extLst>
          </p:nvPr>
        </p:nvGraphicFramePr>
        <p:xfrm>
          <a:off x="230225" y="894391"/>
          <a:ext cx="6100445" cy="3196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object 4"/>
          <p:cNvSpPr/>
          <p:nvPr/>
        </p:nvSpPr>
        <p:spPr>
          <a:xfrm>
            <a:off x="6553200" y="971550"/>
            <a:ext cx="1828800" cy="141998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3200" y="595756"/>
            <a:ext cx="2323465" cy="593725"/>
          </a:xfrm>
          <a:custGeom>
            <a:avLst/>
            <a:gdLst/>
            <a:ahLst/>
            <a:cxnLst/>
            <a:rect l="l" t="t" r="r" b="b"/>
            <a:pathLst>
              <a:path w="2323465" h="593725">
                <a:moveTo>
                  <a:pt x="2026158" y="0"/>
                </a:moveTo>
                <a:lnTo>
                  <a:pt x="0" y="0"/>
                </a:lnTo>
                <a:lnTo>
                  <a:pt x="296748" y="296798"/>
                </a:lnTo>
                <a:lnTo>
                  <a:pt x="0" y="593470"/>
                </a:lnTo>
                <a:lnTo>
                  <a:pt x="2026158" y="593470"/>
                </a:lnTo>
                <a:lnTo>
                  <a:pt x="2322957" y="296798"/>
                </a:lnTo>
                <a:lnTo>
                  <a:pt x="2026158" y="0"/>
                </a:lnTo>
                <a:close/>
              </a:path>
            </a:pathLst>
          </a:custGeom>
          <a:solidFill>
            <a:srgbClr val="040D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90168" y="669163"/>
            <a:ext cx="14128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QUIRE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090039" y="600963"/>
            <a:ext cx="2301875" cy="593725"/>
          </a:xfrm>
          <a:custGeom>
            <a:avLst/>
            <a:gdLst/>
            <a:ahLst/>
            <a:cxnLst/>
            <a:rect l="l" t="t" r="r" b="b"/>
            <a:pathLst>
              <a:path w="2301875" h="593725">
                <a:moveTo>
                  <a:pt x="2005202" y="0"/>
                </a:moveTo>
                <a:lnTo>
                  <a:pt x="0" y="0"/>
                </a:lnTo>
                <a:lnTo>
                  <a:pt x="296799" y="296799"/>
                </a:lnTo>
                <a:lnTo>
                  <a:pt x="0" y="593471"/>
                </a:lnTo>
                <a:lnTo>
                  <a:pt x="2005202" y="593471"/>
                </a:lnTo>
                <a:lnTo>
                  <a:pt x="2301875" y="296799"/>
                </a:lnTo>
                <a:lnTo>
                  <a:pt x="2005202" y="0"/>
                </a:lnTo>
                <a:close/>
              </a:path>
            </a:pathLst>
          </a:custGeom>
          <a:solidFill>
            <a:srgbClr val="4A70F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545207" y="674370"/>
            <a:ext cx="14560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35" dirty="0">
                <a:solidFill>
                  <a:srgbClr val="FFFFFF"/>
                </a:solidFill>
                <a:latin typeface="Arial"/>
                <a:cs typeface="Arial"/>
              </a:rPr>
              <a:t>PREPARE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001770" y="600837"/>
            <a:ext cx="2145030" cy="593725"/>
          </a:xfrm>
          <a:custGeom>
            <a:avLst/>
            <a:gdLst/>
            <a:ahLst/>
            <a:cxnLst/>
            <a:rect l="l" t="t" r="r" b="b"/>
            <a:pathLst>
              <a:path w="2145029" h="593725">
                <a:moveTo>
                  <a:pt x="1847977" y="0"/>
                </a:moveTo>
                <a:lnTo>
                  <a:pt x="0" y="0"/>
                </a:lnTo>
                <a:lnTo>
                  <a:pt x="296671" y="296799"/>
                </a:lnTo>
                <a:lnTo>
                  <a:pt x="0" y="593598"/>
                </a:lnTo>
                <a:lnTo>
                  <a:pt x="1847977" y="593598"/>
                </a:lnTo>
                <a:lnTo>
                  <a:pt x="2144649" y="296799"/>
                </a:lnTo>
                <a:lnTo>
                  <a:pt x="1847977" y="0"/>
                </a:lnTo>
                <a:close/>
              </a:path>
            </a:pathLst>
          </a:custGeom>
          <a:solidFill>
            <a:srgbClr val="8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412996" y="673989"/>
            <a:ext cx="13893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400" spc="-195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YZE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775197" y="594868"/>
            <a:ext cx="2136140" cy="593725"/>
          </a:xfrm>
          <a:custGeom>
            <a:avLst/>
            <a:gdLst/>
            <a:ahLst/>
            <a:cxnLst/>
            <a:rect l="l" t="t" r="r" b="b"/>
            <a:pathLst>
              <a:path w="2136140" h="593725">
                <a:moveTo>
                  <a:pt x="1839213" y="0"/>
                </a:moveTo>
                <a:lnTo>
                  <a:pt x="0" y="0"/>
                </a:lnTo>
                <a:lnTo>
                  <a:pt x="296799" y="296799"/>
                </a:lnTo>
                <a:lnTo>
                  <a:pt x="0" y="593598"/>
                </a:lnTo>
                <a:lnTo>
                  <a:pt x="1839213" y="593598"/>
                </a:lnTo>
                <a:lnTo>
                  <a:pt x="2135885" y="296799"/>
                </a:lnTo>
                <a:lnTo>
                  <a:pt x="1839213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6232652" y="668273"/>
            <a:ext cx="12877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FFFFFF"/>
                </a:solidFill>
              </a:rPr>
              <a:t>R</a:t>
            </a:r>
            <a:r>
              <a:rPr spc="-15" dirty="0">
                <a:solidFill>
                  <a:srgbClr val="FFFFFF"/>
                </a:solidFill>
              </a:rPr>
              <a:t>E</a:t>
            </a:r>
            <a:r>
              <a:rPr dirty="0">
                <a:solidFill>
                  <a:srgbClr val="FFFFFF"/>
                </a:solidFill>
              </a:rPr>
              <a:t>PO</a:t>
            </a:r>
            <a:r>
              <a:rPr spc="-55" dirty="0">
                <a:solidFill>
                  <a:srgbClr val="FFFFFF"/>
                </a:solidFill>
              </a:rPr>
              <a:t>R</a:t>
            </a:r>
            <a:r>
              <a:rPr dirty="0">
                <a:solidFill>
                  <a:srgbClr val="FFFFFF"/>
                </a:solidFill>
              </a:rPr>
              <a:t>T</a:t>
            </a:r>
          </a:p>
        </p:txBody>
      </p:sp>
      <p:sp>
        <p:nvSpPr>
          <p:cNvPr id="10" name="object 10"/>
          <p:cNvSpPr/>
          <p:nvPr/>
        </p:nvSpPr>
        <p:spPr>
          <a:xfrm>
            <a:off x="7569581" y="603504"/>
            <a:ext cx="1361440" cy="593725"/>
          </a:xfrm>
          <a:custGeom>
            <a:avLst/>
            <a:gdLst/>
            <a:ahLst/>
            <a:cxnLst/>
            <a:rect l="l" t="t" r="r" b="b"/>
            <a:pathLst>
              <a:path w="1361440" h="593725">
                <a:moveTo>
                  <a:pt x="1064514" y="0"/>
                </a:moveTo>
                <a:lnTo>
                  <a:pt x="0" y="0"/>
                </a:lnTo>
                <a:lnTo>
                  <a:pt x="296799" y="296672"/>
                </a:lnTo>
                <a:lnTo>
                  <a:pt x="0" y="593471"/>
                </a:lnTo>
                <a:lnTo>
                  <a:pt x="1064514" y="593471"/>
                </a:lnTo>
                <a:lnTo>
                  <a:pt x="1361313" y="296672"/>
                </a:lnTo>
                <a:lnTo>
                  <a:pt x="1064514" y="0"/>
                </a:lnTo>
                <a:close/>
              </a:path>
            </a:pathLst>
          </a:custGeom>
          <a:solidFill>
            <a:srgbClr val="FF66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966075" y="676783"/>
            <a:ext cx="6337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Arial"/>
                <a:cs typeface="Arial"/>
              </a:rPr>
              <a:t>ACT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2">
            <a:extLst>
              <a:ext uri="{FF2B5EF4-FFF2-40B4-BE49-F238E27FC236}">
                <a16:creationId xmlns:a16="http://schemas.microsoft.com/office/drawing/2014/main" id="{EC2DCB33-8712-4C0B-989B-C9EBB5CB3620}"/>
              </a:ext>
            </a:extLst>
          </p:cNvPr>
          <p:cNvSpPr/>
          <p:nvPr/>
        </p:nvSpPr>
        <p:spPr>
          <a:xfrm>
            <a:off x="1066800" y="1885950"/>
            <a:ext cx="2381250" cy="2286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1">
            <a:extLst>
              <a:ext uri="{FF2B5EF4-FFF2-40B4-BE49-F238E27FC236}">
                <a16:creationId xmlns:a16="http://schemas.microsoft.com/office/drawing/2014/main" id="{3FABE108-6FC0-43B0-ABEE-6C3FF3D5C4DB}"/>
              </a:ext>
            </a:extLst>
          </p:cNvPr>
          <p:cNvSpPr txBox="1"/>
          <p:nvPr/>
        </p:nvSpPr>
        <p:spPr>
          <a:xfrm>
            <a:off x="3733800" y="1962150"/>
            <a:ext cx="4495800" cy="762000"/>
          </a:xfrm>
          <a:prstGeom prst="rect">
            <a:avLst/>
          </a:prstGeom>
          <a:solidFill>
            <a:srgbClr val="004E00"/>
          </a:solidFill>
        </p:spPr>
        <p:txBody>
          <a:bodyPr vert="horz" wrap="square" lIns="0" tIns="46990" rIns="0" bIns="0" rtlCol="0">
            <a:spAutoFit/>
          </a:bodyPr>
          <a:lstStyle/>
          <a:p>
            <a:pPr marL="229870">
              <a:lnSpc>
                <a:spcPct val="100000"/>
              </a:lnSpc>
              <a:spcBef>
                <a:spcPts val="370"/>
              </a:spcBef>
            </a:pPr>
            <a:r>
              <a:rPr sz="4000" b="1" spc="-5" dirty="0">
                <a:solidFill>
                  <a:srgbClr val="FFFFFF"/>
                </a:solidFill>
                <a:latin typeface="Arial"/>
                <a:cs typeface="Arial"/>
              </a:rPr>
              <a:t>Iterative process</a:t>
            </a:r>
            <a:endParaRPr sz="4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3200" y="189356"/>
            <a:ext cx="2323465" cy="593725"/>
          </a:xfrm>
          <a:custGeom>
            <a:avLst/>
            <a:gdLst/>
            <a:ahLst/>
            <a:cxnLst/>
            <a:rect l="l" t="t" r="r" b="b"/>
            <a:pathLst>
              <a:path w="2323465" h="593725">
                <a:moveTo>
                  <a:pt x="2026158" y="0"/>
                </a:moveTo>
                <a:lnTo>
                  <a:pt x="0" y="0"/>
                </a:lnTo>
                <a:lnTo>
                  <a:pt x="296748" y="296798"/>
                </a:lnTo>
                <a:lnTo>
                  <a:pt x="0" y="593470"/>
                </a:lnTo>
                <a:lnTo>
                  <a:pt x="2026158" y="593470"/>
                </a:lnTo>
                <a:lnTo>
                  <a:pt x="2322957" y="296798"/>
                </a:lnTo>
                <a:lnTo>
                  <a:pt x="2026158" y="0"/>
                </a:lnTo>
                <a:close/>
              </a:path>
            </a:pathLst>
          </a:custGeom>
          <a:solidFill>
            <a:srgbClr val="040D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2548" y="262509"/>
            <a:ext cx="14300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/>
              <a:t>A</a:t>
            </a:r>
            <a:r>
              <a:rPr sz="2400" spc="-15" dirty="0"/>
              <a:t>C</a:t>
            </a:r>
            <a:r>
              <a:rPr sz="2400" spc="-5" dirty="0"/>
              <a:t>QUIRE</a:t>
            </a:r>
            <a:endParaRPr sz="2400"/>
          </a:p>
        </p:txBody>
      </p:sp>
      <p:sp>
        <p:nvSpPr>
          <p:cNvPr id="4" name="object 4"/>
          <p:cNvSpPr/>
          <p:nvPr/>
        </p:nvSpPr>
        <p:spPr>
          <a:xfrm>
            <a:off x="2090039" y="194563"/>
            <a:ext cx="2301875" cy="593725"/>
          </a:xfrm>
          <a:custGeom>
            <a:avLst/>
            <a:gdLst/>
            <a:ahLst/>
            <a:cxnLst/>
            <a:rect l="l" t="t" r="r" b="b"/>
            <a:pathLst>
              <a:path w="2301875" h="593725">
                <a:moveTo>
                  <a:pt x="2005202" y="0"/>
                </a:moveTo>
                <a:lnTo>
                  <a:pt x="0" y="0"/>
                </a:lnTo>
                <a:lnTo>
                  <a:pt x="296799" y="296799"/>
                </a:lnTo>
                <a:lnTo>
                  <a:pt x="0" y="593471"/>
                </a:lnTo>
                <a:lnTo>
                  <a:pt x="2005202" y="593471"/>
                </a:lnTo>
                <a:lnTo>
                  <a:pt x="2301875" y="296799"/>
                </a:lnTo>
                <a:lnTo>
                  <a:pt x="2005202" y="0"/>
                </a:lnTo>
                <a:close/>
              </a:path>
            </a:pathLst>
          </a:custGeom>
          <a:solidFill>
            <a:srgbClr val="4A70F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537586" y="267715"/>
            <a:ext cx="14725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35" dirty="0">
                <a:solidFill>
                  <a:srgbClr val="FFFFFF"/>
                </a:solidFill>
                <a:latin typeface="Arial"/>
                <a:cs typeface="Arial"/>
              </a:rPr>
              <a:t>PREPARE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001770" y="194437"/>
            <a:ext cx="2145030" cy="593725"/>
          </a:xfrm>
          <a:custGeom>
            <a:avLst/>
            <a:gdLst/>
            <a:ahLst/>
            <a:cxnLst/>
            <a:rect l="l" t="t" r="r" b="b"/>
            <a:pathLst>
              <a:path w="2145029" h="593725">
                <a:moveTo>
                  <a:pt x="1847977" y="0"/>
                </a:moveTo>
                <a:lnTo>
                  <a:pt x="0" y="0"/>
                </a:lnTo>
                <a:lnTo>
                  <a:pt x="296671" y="296799"/>
                </a:lnTo>
                <a:lnTo>
                  <a:pt x="0" y="593598"/>
                </a:lnTo>
                <a:lnTo>
                  <a:pt x="1847977" y="593598"/>
                </a:lnTo>
                <a:lnTo>
                  <a:pt x="2144649" y="296799"/>
                </a:lnTo>
                <a:lnTo>
                  <a:pt x="1847977" y="0"/>
                </a:lnTo>
                <a:close/>
              </a:path>
            </a:pathLst>
          </a:custGeom>
          <a:solidFill>
            <a:srgbClr val="8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390390" y="267715"/>
            <a:ext cx="14351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400" b="1" spc="-1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2400" b="1" spc="-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400" b="1" spc="-225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YZE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775197" y="188468"/>
            <a:ext cx="2136140" cy="593725"/>
          </a:xfrm>
          <a:custGeom>
            <a:avLst/>
            <a:gdLst/>
            <a:ahLst/>
            <a:cxnLst/>
            <a:rect l="l" t="t" r="r" b="b"/>
            <a:pathLst>
              <a:path w="2136140" h="593725">
                <a:moveTo>
                  <a:pt x="1839213" y="0"/>
                </a:moveTo>
                <a:lnTo>
                  <a:pt x="0" y="0"/>
                </a:lnTo>
                <a:lnTo>
                  <a:pt x="296799" y="296799"/>
                </a:lnTo>
                <a:lnTo>
                  <a:pt x="0" y="593598"/>
                </a:lnTo>
                <a:lnTo>
                  <a:pt x="1839213" y="593598"/>
                </a:lnTo>
                <a:lnTo>
                  <a:pt x="2135885" y="296799"/>
                </a:lnTo>
                <a:lnTo>
                  <a:pt x="1839213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6229603" y="261620"/>
            <a:ext cx="12947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2400" b="1" spc="-1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2400" b="1" spc="-5" dirty="0">
                <a:solidFill>
                  <a:srgbClr val="FFFFFF"/>
                </a:solidFill>
                <a:latin typeface="Arial"/>
                <a:cs typeface="Arial"/>
              </a:rPr>
              <a:t>PORT</a:t>
            </a:r>
            <a:endParaRPr sz="24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569581" y="197104"/>
            <a:ext cx="1361440" cy="593725"/>
          </a:xfrm>
          <a:custGeom>
            <a:avLst/>
            <a:gdLst/>
            <a:ahLst/>
            <a:cxnLst/>
            <a:rect l="l" t="t" r="r" b="b"/>
            <a:pathLst>
              <a:path w="1361440" h="593725">
                <a:moveTo>
                  <a:pt x="1064514" y="0"/>
                </a:moveTo>
                <a:lnTo>
                  <a:pt x="0" y="0"/>
                </a:lnTo>
                <a:lnTo>
                  <a:pt x="296799" y="296672"/>
                </a:lnTo>
                <a:lnTo>
                  <a:pt x="0" y="593471"/>
                </a:lnTo>
                <a:lnTo>
                  <a:pt x="1064514" y="593471"/>
                </a:lnTo>
                <a:lnTo>
                  <a:pt x="1361313" y="296672"/>
                </a:lnTo>
                <a:lnTo>
                  <a:pt x="1064514" y="0"/>
                </a:lnTo>
                <a:close/>
              </a:path>
            </a:pathLst>
          </a:custGeom>
          <a:solidFill>
            <a:srgbClr val="FF66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958455" y="270128"/>
            <a:ext cx="6502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solidFill>
                  <a:srgbClr val="FFFFFF"/>
                </a:solidFill>
                <a:latin typeface="Arial"/>
                <a:cs typeface="Arial"/>
              </a:rPr>
              <a:t>ACT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-4762" y="585597"/>
            <a:ext cx="8239125" cy="3763010"/>
            <a:chOff x="-4762" y="585597"/>
            <a:chExt cx="8239125" cy="3763010"/>
          </a:xfrm>
        </p:grpSpPr>
        <p:sp>
          <p:nvSpPr>
            <p:cNvPr id="13" name="object 13"/>
            <p:cNvSpPr/>
            <p:nvPr/>
          </p:nvSpPr>
          <p:spPr>
            <a:xfrm>
              <a:off x="0" y="895350"/>
              <a:ext cx="1631569" cy="9906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3867150"/>
              <a:ext cx="2971800" cy="476250"/>
            </a:xfrm>
            <a:custGeom>
              <a:avLst/>
              <a:gdLst/>
              <a:ahLst/>
              <a:cxnLst/>
              <a:rect l="l" t="t" r="r" b="b"/>
              <a:pathLst>
                <a:path w="2971800" h="476250">
                  <a:moveTo>
                    <a:pt x="2892425" y="0"/>
                  </a:moveTo>
                  <a:lnTo>
                    <a:pt x="79377" y="0"/>
                  </a:lnTo>
                  <a:lnTo>
                    <a:pt x="48480" y="6237"/>
                  </a:lnTo>
                  <a:lnTo>
                    <a:pt x="23249" y="23247"/>
                  </a:lnTo>
                  <a:lnTo>
                    <a:pt x="6237" y="48477"/>
                  </a:lnTo>
                  <a:lnTo>
                    <a:pt x="0" y="79375"/>
                  </a:lnTo>
                  <a:lnTo>
                    <a:pt x="0" y="396875"/>
                  </a:lnTo>
                  <a:lnTo>
                    <a:pt x="6237" y="427772"/>
                  </a:lnTo>
                  <a:lnTo>
                    <a:pt x="23249" y="453002"/>
                  </a:lnTo>
                  <a:lnTo>
                    <a:pt x="48480" y="470012"/>
                  </a:lnTo>
                  <a:lnTo>
                    <a:pt x="79377" y="476250"/>
                  </a:lnTo>
                  <a:lnTo>
                    <a:pt x="2892425" y="476250"/>
                  </a:lnTo>
                  <a:lnTo>
                    <a:pt x="2923311" y="470012"/>
                  </a:lnTo>
                  <a:lnTo>
                    <a:pt x="2948543" y="453002"/>
                  </a:lnTo>
                  <a:lnTo>
                    <a:pt x="2965559" y="427772"/>
                  </a:lnTo>
                  <a:lnTo>
                    <a:pt x="2971800" y="396875"/>
                  </a:lnTo>
                  <a:lnTo>
                    <a:pt x="2971800" y="79375"/>
                  </a:lnTo>
                  <a:lnTo>
                    <a:pt x="2965559" y="48477"/>
                  </a:lnTo>
                  <a:lnTo>
                    <a:pt x="2948543" y="23247"/>
                  </a:lnTo>
                  <a:lnTo>
                    <a:pt x="2923311" y="6237"/>
                  </a:lnTo>
                  <a:lnTo>
                    <a:pt x="2892425" y="0"/>
                  </a:lnTo>
                  <a:close/>
                </a:path>
              </a:pathLst>
            </a:custGeom>
            <a:solidFill>
              <a:srgbClr val="608F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0" y="3867150"/>
              <a:ext cx="2971800" cy="476250"/>
            </a:xfrm>
            <a:custGeom>
              <a:avLst/>
              <a:gdLst/>
              <a:ahLst/>
              <a:cxnLst/>
              <a:rect l="l" t="t" r="r" b="b"/>
              <a:pathLst>
                <a:path w="2971800" h="476250">
                  <a:moveTo>
                    <a:pt x="0" y="79375"/>
                  </a:moveTo>
                  <a:lnTo>
                    <a:pt x="6237" y="48477"/>
                  </a:lnTo>
                  <a:lnTo>
                    <a:pt x="23249" y="23247"/>
                  </a:lnTo>
                  <a:lnTo>
                    <a:pt x="48480" y="6237"/>
                  </a:lnTo>
                  <a:lnTo>
                    <a:pt x="79377" y="0"/>
                  </a:lnTo>
                  <a:lnTo>
                    <a:pt x="2892425" y="0"/>
                  </a:lnTo>
                  <a:lnTo>
                    <a:pt x="2923311" y="6237"/>
                  </a:lnTo>
                  <a:lnTo>
                    <a:pt x="2948543" y="23247"/>
                  </a:lnTo>
                  <a:lnTo>
                    <a:pt x="2965559" y="48477"/>
                  </a:lnTo>
                  <a:lnTo>
                    <a:pt x="2971800" y="79375"/>
                  </a:lnTo>
                  <a:lnTo>
                    <a:pt x="2971800" y="396875"/>
                  </a:lnTo>
                  <a:lnTo>
                    <a:pt x="2965559" y="427772"/>
                  </a:lnTo>
                  <a:lnTo>
                    <a:pt x="2948543" y="453002"/>
                  </a:lnTo>
                  <a:lnTo>
                    <a:pt x="2923311" y="470012"/>
                  </a:lnTo>
                  <a:lnTo>
                    <a:pt x="2892425" y="476250"/>
                  </a:lnTo>
                  <a:lnTo>
                    <a:pt x="79377" y="476250"/>
                  </a:lnTo>
                  <a:lnTo>
                    <a:pt x="48480" y="470012"/>
                  </a:lnTo>
                  <a:lnTo>
                    <a:pt x="23249" y="453002"/>
                  </a:lnTo>
                  <a:lnTo>
                    <a:pt x="6237" y="427772"/>
                  </a:lnTo>
                  <a:lnTo>
                    <a:pt x="0" y="396875"/>
                  </a:lnTo>
                  <a:lnTo>
                    <a:pt x="0" y="79375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295400" y="3409950"/>
              <a:ext cx="2590800" cy="457200"/>
            </a:xfrm>
            <a:custGeom>
              <a:avLst/>
              <a:gdLst/>
              <a:ahLst/>
              <a:cxnLst/>
              <a:rect l="l" t="t" r="r" b="b"/>
              <a:pathLst>
                <a:path w="2590800" h="457200">
                  <a:moveTo>
                    <a:pt x="2514600" y="0"/>
                  </a:moveTo>
                  <a:lnTo>
                    <a:pt x="76200" y="0"/>
                  </a:lnTo>
                  <a:lnTo>
                    <a:pt x="46559" y="5994"/>
                  </a:lnTo>
                  <a:lnTo>
                    <a:pt x="22336" y="22336"/>
                  </a:lnTo>
                  <a:lnTo>
                    <a:pt x="5994" y="46559"/>
                  </a:lnTo>
                  <a:lnTo>
                    <a:pt x="0" y="76200"/>
                  </a:lnTo>
                  <a:lnTo>
                    <a:pt x="0" y="381000"/>
                  </a:lnTo>
                  <a:lnTo>
                    <a:pt x="5994" y="410640"/>
                  </a:lnTo>
                  <a:lnTo>
                    <a:pt x="22336" y="434863"/>
                  </a:lnTo>
                  <a:lnTo>
                    <a:pt x="46559" y="451205"/>
                  </a:lnTo>
                  <a:lnTo>
                    <a:pt x="76200" y="457200"/>
                  </a:lnTo>
                  <a:lnTo>
                    <a:pt x="2514600" y="457200"/>
                  </a:lnTo>
                  <a:lnTo>
                    <a:pt x="2544240" y="451205"/>
                  </a:lnTo>
                  <a:lnTo>
                    <a:pt x="2568463" y="434863"/>
                  </a:lnTo>
                  <a:lnTo>
                    <a:pt x="2584805" y="410640"/>
                  </a:lnTo>
                  <a:lnTo>
                    <a:pt x="2590800" y="381000"/>
                  </a:lnTo>
                  <a:lnTo>
                    <a:pt x="2590800" y="76200"/>
                  </a:lnTo>
                  <a:lnTo>
                    <a:pt x="2584805" y="46559"/>
                  </a:lnTo>
                  <a:lnTo>
                    <a:pt x="2568463" y="22336"/>
                  </a:lnTo>
                  <a:lnTo>
                    <a:pt x="2544240" y="5994"/>
                  </a:lnTo>
                  <a:lnTo>
                    <a:pt x="2514600" y="0"/>
                  </a:lnTo>
                  <a:close/>
                </a:path>
              </a:pathLst>
            </a:custGeom>
            <a:solidFill>
              <a:srgbClr val="608F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295400" y="3409950"/>
              <a:ext cx="2590800" cy="457200"/>
            </a:xfrm>
            <a:custGeom>
              <a:avLst/>
              <a:gdLst/>
              <a:ahLst/>
              <a:cxnLst/>
              <a:rect l="l" t="t" r="r" b="b"/>
              <a:pathLst>
                <a:path w="2590800" h="457200">
                  <a:moveTo>
                    <a:pt x="0" y="76200"/>
                  </a:moveTo>
                  <a:lnTo>
                    <a:pt x="5994" y="46559"/>
                  </a:lnTo>
                  <a:lnTo>
                    <a:pt x="22336" y="22336"/>
                  </a:lnTo>
                  <a:lnTo>
                    <a:pt x="46559" y="5994"/>
                  </a:lnTo>
                  <a:lnTo>
                    <a:pt x="76200" y="0"/>
                  </a:lnTo>
                  <a:lnTo>
                    <a:pt x="2514600" y="0"/>
                  </a:lnTo>
                  <a:lnTo>
                    <a:pt x="2544240" y="5994"/>
                  </a:lnTo>
                  <a:lnTo>
                    <a:pt x="2568463" y="22336"/>
                  </a:lnTo>
                  <a:lnTo>
                    <a:pt x="2584805" y="46559"/>
                  </a:lnTo>
                  <a:lnTo>
                    <a:pt x="2590800" y="76200"/>
                  </a:lnTo>
                  <a:lnTo>
                    <a:pt x="2590800" y="381000"/>
                  </a:lnTo>
                  <a:lnTo>
                    <a:pt x="2584805" y="410640"/>
                  </a:lnTo>
                  <a:lnTo>
                    <a:pt x="2568463" y="434863"/>
                  </a:lnTo>
                  <a:lnTo>
                    <a:pt x="2544240" y="451205"/>
                  </a:lnTo>
                  <a:lnTo>
                    <a:pt x="2514600" y="457200"/>
                  </a:lnTo>
                  <a:lnTo>
                    <a:pt x="76200" y="457200"/>
                  </a:lnTo>
                  <a:lnTo>
                    <a:pt x="46559" y="451205"/>
                  </a:lnTo>
                  <a:lnTo>
                    <a:pt x="22336" y="434863"/>
                  </a:lnTo>
                  <a:lnTo>
                    <a:pt x="5994" y="410640"/>
                  </a:lnTo>
                  <a:lnTo>
                    <a:pt x="0" y="381000"/>
                  </a:lnTo>
                  <a:lnTo>
                    <a:pt x="0" y="7620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750925" y="585596"/>
              <a:ext cx="2764155" cy="3281679"/>
            </a:xfrm>
            <a:custGeom>
              <a:avLst/>
              <a:gdLst/>
              <a:ahLst/>
              <a:cxnLst/>
              <a:rect l="l" t="t" r="r" b="b"/>
              <a:pathLst>
                <a:path w="2764154" h="3281679">
                  <a:moveTo>
                    <a:pt x="171132" y="3131007"/>
                  </a:moveTo>
                  <a:lnTo>
                    <a:pt x="170573" y="3123742"/>
                  </a:lnTo>
                  <a:lnTo>
                    <a:pt x="167335" y="3117227"/>
                  </a:lnTo>
                  <a:lnTo>
                    <a:pt x="161632" y="3112262"/>
                  </a:lnTo>
                  <a:lnTo>
                    <a:pt x="154444" y="3109899"/>
                  </a:lnTo>
                  <a:lnTo>
                    <a:pt x="147154" y="3110446"/>
                  </a:lnTo>
                  <a:lnTo>
                    <a:pt x="140614" y="3113684"/>
                  </a:lnTo>
                  <a:lnTo>
                    <a:pt x="135661" y="3119374"/>
                  </a:lnTo>
                  <a:lnTo>
                    <a:pt x="105092" y="3173171"/>
                  </a:lnTo>
                  <a:lnTo>
                    <a:pt x="83883" y="1300111"/>
                  </a:lnTo>
                  <a:lnTo>
                    <a:pt x="45783" y="1300607"/>
                  </a:lnTo>
                  <a:lnTo>
                    <a:pt x="66992" y="3173590"/>
                  </a:lnTo>
                  <a:lnTo>
                    <a:pt x="35229" y="3120517"/>
                  </a:lnTo>
                  <a:lnTo>
                    <a:pt x="30124" y="3114941"/>
                  </a:lnTo>
                  <a:lnTo>
                    <a:pt x="23507" y="3111843"/>
                  </a:lnTo>
                  <a:lnTo>
                    <a:pt x="16217" y="3111436"/>
                  </a:lnTo>
                  <a:lnTo>
                    <a:pt x="9093" y="3113913"/>
                  </a:lnTo>
                  <a:lnTo>
                    <a:pt x="3492" y="3119043"/>
                  </a:lnTo>
                  <a:lnTo>
                    <a:pt x="393" y="3125673"/>
                  </a:lnTo>
                  <a:lnTo>
                    <a:pt x="0" y="3132963"/>
                  </a:lnTo>
                  <a:lnTo>
                    <a:pt x="2540" y="3140075"/>
                  </a:lnTo>
                  <a:lnTo>
                    <a:pt x="87274" y="3281680"/>
                  </a:lnTo>
                  <a:lnTo>
                    <a:pt x="108623" y="3244088"/>
                  </a:lnTo>
                  <a:lnTo>
                    <a:pt x="168783" y="3138170"/>
                  </a:lnTo>
                  <a:lnTo>
                    <a:pt x="171132" y="3131007"/>
                  </a:lnTo>
                  <a:close/>
                </a:path>
                <a:path w="2764154" h="3281679">
                  <a:moveTo>
                    <a:pt x="1254417" y="2666454"/>
                  </a:moveTo>
                  <a:lnTo>
                    <a:pt x="1253159" y="2659240"/>
                  </a:lnTo>
                  <a:lnTo>
                    <a:pt x="1249286" y="2653055"/>
                  </a:lnTo>
                  <a:lnTo>
                    <a:pt x="1243101" y="2648712"/>
                  </a:lnTo>
                  <a:lnTo>
                    <a:pt x="1235697" y="2647048"/>
                  </a:lnTo>
                  <a:lnTo>
                    <a:pt x="1228521" y="2648293"/>
                  </a:lnTo>
                  <a:lnTo>
                    <a:pt x="1222336" y="2652128"/>
                  </a:lnTo>
                  <a:lnTo>
                    <a:pt x="1217955" y="2658237"/>
                  </a:lnTo>
                  <a:lnTo>
                    <a:pt x="1192707" y="2714714"/>
                  </a:lnTo>
                  <a:lnTo>
                    <a:pt x="899566" y="2921"/>
                  </a:lnTo>
                  <a:lnTo>
                    <a:pt x="861593" y="6985"/>
                  </a:lnTo>
                  <a:lnTo>
                    <a:pt x="1154874" y="2718930"/>
                  </a:lnTo>
                  <a:lnTo>
                    <a:pt x="1118133" y="2669032"/>
                  </a:lnTo>
                  <a:lnTo>
                    <a:pt x="1112481" y="2663990"/>
                  </a:lnTo>
                  <a:lnTo>
                    <a:pt x="1105598" y="2661539"/>
                  </a:lnTo>
                  <a:lnTo>
                    <a:pt x="1098321" y="2661856"/>
                  </a:lnTo>
                  <a:lnTo>
                    <a:pt x="1091463" y="2665095"/>
                  </a:lnTo>
                  <a:lnTo>
                    <a:pt x="1086358" y="2670695"/>
                  </a:lnTo>
                  <a:lnTo>
                    <a:pt x="1083906" y="2677566"/>
                  </a:lnTo>
                  <a:lnTo>
                    <a:pt x="1084211" y="2684830"/>
                  </a:lnTo>
                  <a:lnTo>
                    <a:pt x="1087399" y="2691638"/>
                  </a:lnTo>
                  <a:lnTo>
                    <a:pt x="1185443" y="2824480"/>
                  </a:lnTo>
                  <a:lnTo>
                    <a:pt x="1201331" y="2788920"/>
                  </a:lnTo>
                  <a:lnTo>
                    <a:pt x="1252753" y="2673858"/>
                  </a:lnTo>
                  <a:lnTo>
                    <a:pt x="1254417" y="2666454"/>
                  </a:lnTo>
                  <a:close/>
                </a:path>
                <a:path w="2764154" h="3281679">
                  <a:moveTo>
                    <a:pt x="2391689" y="9906"/>
                  </a:moveTo>
                  <a:lnTo>
                    <a:pt x="2354859" y="0"/>
                  </a:lnTo>
                  <a:lnTo>
                    <a:pt x="1621104" y="2715069"/>
                  </a:lnTo>
                  <a:lnTo>
                    <a:pt x="1604924" y="2655189"/>
                  </a:lnTo>
                  <a:lnTo>
                    <a:pt x="1601571" y="2648432"/>
                  </a:lnTo>
                  <a:lnTo>
                    <a:pt x="1596047" y="2643670"/>
                  </a:lnTo>
                  <a:lnTo>
                    <a:pt x="1589112" y="2641333"/>
                  </a:lnTo>
                  <a:lnTo>
                    <a:pt x="1581556" y="2641854"/>
                  </a:lnTo>
                  <a:lnTo>
                    <a:pt x="1574787" y="2645206"/>
                  </a:lnTo>
                  <a:lnTo>
                    <a:pt x="1570024" y="2650731"/>
                  </a:lnTo>
                  <a:lnTo>
                    <a:pt x="1567688" y="2657665"/>
                  </a:lnTo>
                  <a:lnTo>
                    <a:pt x="1568221" y="2665222"/>
                  </a:lnTo>
                  <a:lnTo>
                    <a:pt x="1611274" y="2824480"/>
                  </a:lnTo>
                  <a:lnTo>
                    <a:pt x="1643265" y="2792857"/>
                  </a:lnTo>
                  <a:lnTo>
                    <a:pt x="1728622" y="2708529"/>
                  </a:lnTo>
                  <a:lnTo>
                    <a:pt x="1732851" y="2702280"/>
                  </a:lnTo>
                  <a:lnTo>
                    <a:pt x="1734312" y="2695117"/>
                  </a:lnTo>
                  <a:lnTo>
                    <a:pt x="1732991" y="2687942"/>
                  </a:lnTo>
                  <a:lnTo>
                    <a:pt x="1728876" y="2681605"/>
                  </a:lnTo>
                  <a:lnTo>
                    <a:pt x="1722615" y="2677376"/>
                  </a:lnTo>
                  <a:lnTo>
                    <a:pt x="1715452" y="2675928"/>
                  </a:lnTo>
                  <a:lnTo>
                    <a:pt x="1708277" y="2677287"/>
                  </a:lnTo>
                  <a:lnTo>
                    <a:pt x="1701952" y="2681478"/>
                  </a:lnTo>
                  <a:lnTo>
                    <a:pt x="1657794" y="2725039"/>
                  </a:lnTo>
                  <a:lnTo>
                    <a:pt x="2391689" y="9906"/>
                  </a:lnTo>
                  <a:close/>
                </a:path>
                <a:path w="2764154" h="3281679">
                  <a:moveTo>
                    <a:pt x="2763647" y="2141397"/>
                  </a:moveTo>
                  <a:lnTo>
                    <a:pt x="2763164" y="2134082"/>
                  </a:lnTo>
                  <a:lnTo>
                    <a:pt x="2760002" y="2127478"/>
                  </a:lnTo>
                  <a:lnTo>
                    <a:pt x="2754401" y="2122424"/>
                  </a:lnTo>
                  <a:lnTo>
                    <a:pt x="2747200" y="2120036"/>
                  </a:lnTo>
                  <a:lnTo>
                    <a:pt x="2739885" y="2120519"/>
                  </a:lnTo>
                  <a:lnTo>
                    <a:pt x="2733281" y="2123681"/>
                  </a:lnTo>
                  <a:lnTo>
                    <a:pt x="2728239" y="2129282"/>
                  </a:lnTo>
                  <a:lnTo>
                    <a:pt x="2697124" y="2182622"/>
                  </a:lnTo>
                  <a:lnTo>
                    <a:pt x="2697124" y="233553"/>
                  </a:lnTo>
                  <a:lnTo>
                    <a:pt x="2659024" y="233553"/>
                  </a:lnTo>
                  <a:lnTo>
                    <a:pt x="2659024" y="2182622"/>
                  </a:lnTo>
                  <a:lnTo>
                    <a:pt x="2627909" y="2129282"/>
                  </a:lnTo>
                  <a:lnTo>
                    <a:pt x="2622854" y="2123681"/>
                  </a:lnTo>
                  <a:lnTo>
                    <a:pt x="2616250" y="2120519"/>
                  </a:lnTo>
                  <a:lnTo>
                    <a:pt x="2608935" y="2120036"/>
                  </a:lnTo>
                  <a:lnTo>
                    <a:pt x="2601747" y="2122424"/>
                  </a:lnTo>
                  <a:lnTo>
                    <a:pt x="2596134" y="2127478"/>
                  </a:lnTo>
                  <a:lnTo>
                    <a:pt x="2592984" y="2134082"/>
                  </a:lnTo>
                  <a:lnTo>
                    <a:pt x="2592489" y="2141397"/>
                  </a:lnTo>
                  <a:lnTo>
                    <a:pt x="2594889" y="2148586"/>
                  </a:lnTo>
                  <a:lnTo>
                    <a:pt x="2678074" y="2291080"/>
                  </a:lnTo>
                  <a:lnTo>
                    <a:pt x="2700159" y="2253234"/>
                  </a:lnTo>
                  <a:lnTo>
                    <a:pt x="2761259" y="2148586"/>
                  </a:lnTo>
                  <a:lnTo>
                    <a:pt x="2763647" y="214139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590800" y="2876550"/>
              <a:ext cx="2209800" cy="533400"/>
            </a:xfrm>
            <a:custGeom>
              <a:avLst/>
              <a:gdLst/>
              <a:ahLst/>
              <a:cxnLst/>
              <a:rect l="l" t="t" r="r" b="b"/>
              <a:pathLst>
                <a:path w="2209800" h="533400">
                  <a:moveTo>
                    <a:pt x="2120900" y="0"/>
                  </a:moveTo>
                  <a:lnTo>
                    <a:pt x="88900" y="0"/>
                  </a:lnTo>
                  <a:lnTo>
                    <a:pt x="54274" y="6979"/>
                  </a:lnTo>
                  <a:lnTo>
                    <a:pt x="26019" y="26019"/>
                  </a:lnTo>
                  <a:lnTo>
                    <a:pt x="6979" y="54274"/>
                  </a:lnTo>
                  <a:lnTo>
                    <a:pt x="0" y="88900"/>
                  </a:lnTo>
                  <a:lnTo>
                    <a:pt x="0" y="444500"/>
                  </a:lnTo>
                  <a:lnTo>
                    <a:pt x="6979" y="479125"/>
                  </a:lnTo>
                  <a:lnTo>
                    <a:pt x="26019" y="507380"/>
                  </a:lnTo>
                  <a:lnTo>
                    <a:pt x="54274" y="526420"/>
                  </a:lnTo>
                  <a:lnTo>
                    <a:pt x="88900" y="533400"/>
                  </a:lnTo>
                  <a:lnTo>
                    <a:pt x="2120900" y="533400"/>
                  </a:lnTo>
                  <a:lnTo>
                    <a:pt x="2155525" y="526420"/>
                  </a:lnTo>
                  <a:lnTo>
                    <a:pt x="2183780" y="507380"/>
                  </a:lnTo>
                  <a:lnTo>
                    <a:pt x="2202820" y="479125"/>
                  </a:lnTo>
                  <a:lnTo>
                    <a:pt x="2209800" y="444500"/>
                  </a:lnTo>
                  <a:lnTo>
                    <a:pt x="2209800" y="88900"/>
                  </a:lnTo>
                  <a:lnTo>
                    <a:pt x="2202820" y="54274"/>
                  </a:lnTo>
                  <a:lnTo>
                    <a:pt x="2183780" y="26019"/>
                  </a:lnTo>
                  <a:lnTo>
                    <a:pt x="2155525" y="6979"/>
                  </a:lnTo>
                  <a:lnTo>
                    <a:pt x="2120900" y="0"/>
                  </a:lnTo>
                  <a:close/>
                </a:path>
              </a:pathLst>
            </a:custGeom>
            <a:solidFill>
              <a:srgbClr val="608F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590800" y="2876550"/>
              <a:ext cx="2209800" cy="533400"/>
            </a:xfrm>
            <a:custGeom>
              <a:avLst/>
              <a:gdLst/>
              <a:ahLst/>
              <a:cxnLst/>
              <a:rect l="l" t="t" r="r" b="b"/>
              <a:pathLst>
                <a:path w="2209800" h="533400">
                  <a:moveTo>
                    <a:pt x="0" y="88900"/>
                  </a:moveTo>
                  <a:lnTo>
                    <a:pt x="6979" y="54274"/>
                  </a:lnTo>
                  <a:lnTo>
                    <a:pt x="26019" y="26019"/>
                  </a:lnTo>
                  <a:lnTo>
                    <a:pt x="54274" y="6979"/>
                  </a:lnTo>
                  <a:lnTo>
                    <a:pt x="88900" y="0"/>
                  </a:lnTo>
                  <a:lnTo>
                    <a:pt x="2120900" y="0"/>
                  </a:lnTo>
                  <a:lnTo>
                    <a:pt x="2155525" y="6979"/>
                  </a:lnTo>
                  <a:lnTo>
                    <a:pt x="2183780" y="26019"/>
                  </a:lnTo>
                  <a:lnTo>
                    <a:pt x="2202820" y="54274"/>
                  </a:lnTo>
                  <a:lnTo>
                    <a:pt x="2209800" y="88900"/>
                  </a:lnTo>
                  <a:lnTo>
                    <a:pt x="2209800" y="444500"/>
                  </a:lnTo>
                  <a:lnTo>
                    <a:pt x="2202820" y="479125"/>
                  </a:lnTo>
                  <a:lnTo>
                    <a:pt x="2183780" y="507380"/>
                  </a:lnTo>
                  <a:lnTo>
                    <a:pt x="2155525" y="526420"/>
                  </a:lnTo>
                  <a:lnTo>
                    <a:pt x="2120900" y="533400"/>
                  </a:lnTo>
                  <a:lnTo>
                    <a:pt x="88900" y="533400"/>
                  </a:lnTo>
                  <a:lnTo>
                    <a:pt x="54274" y="526420"/>
                  </a:lnTo>
                  <a:lnTo>
                    <a:pt x="26019" y="507380"/>
                  </a:lnTo>
                  <a:lnTo>
                    <a:pt x="6979" y="479125"/>
                  </a:lnTo>
                  <a:lnTo>
                    <a:pt x="0" y="444500"/>
                  </a:lnTo>
                  <a:lnTo>
                    <a:pt x="0" y="8890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3886200" y="2343150"/>
              <a:ext cx="1828800" cy="533400"/>
            </a:xfrm>
            <a:custGeom>
              <a:avLst/>
              <a:gdLst/>
              <a:ahLst/>
              <a:cxnLst/>
              <a:rect l="l" t="t" r="r" b="b"/>
              <a:pathLst>
                <a:path w="1828800" h="533400">
                  <a:moveTo>
                    <a:pt x="1739900" y="0"/>
                  </a:moveTo>
                  <a:lnTo>
                    <a:pt x="88900" y="0"/>
                  </a:lnTo>
                  <a:lnTo>
                    <a:pt x="54274" y="6979"/>
                  </a:lnTo>
                  <a:lnTo>
                    <a:pt x="26019" y="26019"/>
                  </a:lnTo>
                  <a:lnTo>
                    <a:pt x="6979" y="54274"/>
                  </a:lnTo>
                  <a:lnTo>
                    <a:pt x="0" y="88900"/>
                  </a:lnTo>
                  <a:lnTo>
                    <a:pt x="0" y="444500"/>
                  </a:lnTo>
                  <a:lnTo>
                    <a:pt x="6979" y="479125"/>
                  </a:lnTo>
                  <a:lnTo>
                    <a:pt x="26019" y="507380"/>
                  </a:lnTo>
                  <a:lnTo>
                    <a:pt x="54274" y="526420"/>
                  </a:lnTo>
                  <a:lnTo>
                    <a:pt x="88900" y="533400"/>
                  </a:lnTo>
                  <a:lnTo>
                    <a:pt x="1739900" y="533400"/>
                  </a:lnTo>
                  <a:lnTo>
                    <a:pt x="1774525" y="526420"/>
                  </a:lnTo>
                  <a:lnTo>
                    <a:pt x="1802780" y="507380"/>
                  </a:lnTo>
                  <a:lnTo>
                    <a:pt x="1821820" y="479125"/>
                  </a:lnTo>
                  <a:lnTo>
                    <a:pt x="1828800" y="444500"/>
                  </a:lnTo>
                  <a:lnTo>
                    <a:pt x="1828800" y="88900"/>
                  </a:lnTo>
                  <a:lnTo>
                    <a:pt x="1821820" y="54274"/>
                  </a:lnTo>
                  <a:lnTo>
                    <a:pt x="1802780" y="26019"/>
                  </a:lnTo>
                  <a:lnTo>
                    <a:pt x="1774525" y="6979"/>
                  </a:lnTo>
                  <a:lnTo>
                    <a:pt x="1739900" y="0"/>
                  </a:lnTo>
                  <a:close/>
                </a:path>
              </a:pathLst>
            </a:custGeom>
            <a:solidFill>
              <a:srgbClr val="608F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3886200" y="2343150"/>
              <a:ext cx="1828800" cy="533400"/>
            </a:xfrm>
            <a:custGeom>
              <a:avLst/>
              <a:gdLst/>
              <a:ahLst/>
              <a:cxnLst/>
              <a:rect l="l" t="t" r="r" b="b"/>
              <a:pathLst>
                <a:path w="1828800" h="533400">
                  <a:moveTo>
                    <a:pt x="0" y="88900"/>
                  </a:moveTo>
                  <a:lnTo>
                    <a:pt x="6979" y="54274"/>
                  </a:lnTo>
                  <a:lnTo>
                    <a:pt x="26019" y="26019"/>
                  </a:lnTo>
                  <a:lnTo>
                    <a:pt x="54274" y="6979"/>
                  </a:lnTo>
                  <a:lnTo>
                    <a:pt x="88900" y="0"/>
                  </a:lnTo>
                  <a:lnTo>
                    <a:pt x="1739900" y="0"/>
                  </a:lnTo>
                  <a:lnTo>
                    <a:pt x="1774525" y="6979"/>
                  </a:lnTo>
                  <a:lnTo>
                    <a:pt x="1802780" y="26019"/>
                  </a:lnTo>
                  <a:lnTo>
                    <a:pt x="1821820" y="54274"/>
                  </a:lnTo>
                  <a:lnTo>
                    <a:pt x="1828800" y="88900"/>
                  </a:lnTo>
                  <a:lnTo>
                    <a:pt x="1828800" y="444500"/>
                  </a:lnTo>
                  <a:lnTo>
                    <a:pt x="1821820" y="479125"/>
                  </a:lnTo>
                  <a:lnTo>
                    <a:pt x="1802780" y="507380"/>
                  </a:lnTo>
                  <a:lnTo>
                    <a:pt x="1774525" y="526420"/>
                  </a:lnTo>
                  <a:lnTo>
                    <a:pt x="1739900" y="533400"/>
                  </a:lnTo>
                  <a:lnTo>
                    <a:pt x="88900" y="533400"/>
                  </a:lnTo>
                  <a:lnTo>
                    <a:pt x="54274" y="526420"/>
                  </a:lnTo>
                  <a:lnTo>
                    <a:pt x="26019" y="507380"/>
                  </a:lnTo>
                  <a:lnTo>
                    <a:pt x="6979" y="479125"/>
                  </a:lnTo>
                  <a:lnTo>
                    <a:pt x="0" y="444500"/>
                  </a:lnTo>
                  <a:lnTo>
                    <a:pt x="0" y="8890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5181600" y="1809750"/>
              <a:ext cx="1828800" cy="533400"/>
            </a:xfrm>
            <a:custGeom>
              <a:avLst/>
              <a:gdLst/>
              <a:ahLst/>
              <a:cxnLst/>
              <a:rect l="l" t="t" r="r" b="b"/>
              <a:pathLst>
                <a:path w="1828800" h="533400">
                  <a:moveTo>
                    <a:pt x="1739900" y="0"/>
                  </a:moveTo>
                  <a:lnTo>
                    <a:pt x="88900" y="0"/>
                  </a:lnTo>
                  <a:lnTo>
                    <a:pt x="54274" y="6979"/>
                  </a:lnTo>
                  <a:lnTo>
                    <a:pt x="26019" y="26019"/>
                  </a:lnTo>
                  <a:lnTo>
                    <a:pt x="6979" y="54274"/>
                  </a:lnTo>
                  <a:lnTo>
                    <a:pt x="0" y="88900"/>
                  </a:lnTo>
                  <a:lnTo>
                    <a:pt x="0" y="444500"/>
                  </a:lnTo>
                  <a:lnTo>
                    <a:pt x="6979" y="479125"/>
                  </a:lnTo>
                  <a:lnTo>
                    <a:pt x="26019" y="507380"/>
                  </a:lnTo>
                  <a:lnTo>
                    <a:pt x="54274" y="526420"/>
                  </a:lnTo>
                  <a:lnTo>
                    <a:pt x="88900" y="533400"/>
                  </a:lnTo>
                  <a:lnTo>
                    <a:pt x="1739900" y="533400"/>
                  </a:lnTo>
                  <a:lnTo>
                    <a:pt x="1774525" y="526420"/>
                  </a:lnTo>
                  <a:lnTo>
                    <a:pt x="1802780" y="507380"/>
                  </a:lnTo>
                  <a:lnTo>
                    <a:pt x="1821820" y="479125"/>
                  </a:lnTo>
                  <a:lnTo>
                    <a:pt x="1828800" y="444500"/>
                  </a:lnTo>
                  <a:lnTo>
                    <a:pt x="1828800" y="88900"/>
                  </a:lnTo>
                  <a:lnTo>
                    <a:pt x="1821820" y="54274"/>
                  </a:lnTo>
                  <a:lnTo>
                    <a:pt x="1802780" y="26019"/>
                  </a:lnTo>
                  <a:lnTo>
                    <a:pt x="1774525" y="6979"/>
                  </a:lnTo>
                  <a:lnTo>
                    <a:pt x="1739900" y="0"/>
                  </a:lnTo>
                  <a:close/>
                </a:path>
              </a:pathLst>
            </a:custGeom>
            <a:solidFill>
              <a:srgbClr val="608F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181600" y="1809750"/>
              <a:ext cx="1828800" cy="533400"/>
            </a:xfrm>
            <a:custGeom>
              <a:avLst/>
              <a:gdLst/>
              <a:ahLst/>
              <a:cxnLst/>
              <a:rect l="l" t="t" r="r" b="b"/>
              <a:pathLst>
                <a:path w="1828800" h="533400">
                  <a:moveTo>
                    <a:pt x="0" y="88900"/>
                  </a:moveTo>
                  <a:lnTo>
                    <a:pt x="6979" y="54274"/>
                  </a:lnTo>
                  <a:lnTo>
                    <a:pt x="26019" y="26019"/>
                  </a:lnTo>
                  <a:lnTo>
                    <a:pt x="54274" y="6979"/>
                  </a:lnTo>
                  <a:lnTo>
                    <a:pt x="88900" y="0"/>
                  </a:lnTo>
                  <a:lnTo>
                    <a:pt x="1739900" y="0"/>
                  </a:lnTo>
                  <a:lnTo>
                    <a:pt x="1774525" y="6979"/>
                  </a:lnTo>
                  <a:lnTo>
                    <a:pt x="1802780" y="26019"/>
                  </a:lnTo>
                  <a:lnTo>
                    <a:pt x="1821820" y="54274"/>
                  </a:lnTo>
                  <a:lnTo>
                    <a:pt x="1828800" y="88900"/>
                  </a:lnTo>
                  <a:lnTo>
                    <a:pt x="1828800" y="444500"/>
                  </a:lnTo>
                  <a:lnTo>
                    <a:pt x="1821820" y="479125"/>
                  </a:lnTo>
                  <a:lnTo>
                    <a:pt x="1802780" y="507380"/>
                  </a:lnTo>
                  <a:lnTo>
                    <a:pt x="1774525" y="526420"/>
                  </a:lnTo>
                  <a:lnTo>
                    <a:pt x="1739900" y="533400"/>
                  </a:lnTo>
                  <a:lnTo>
                    <a:pt x="88900" y="533400"/>
                  </a:lnTo>
                  <a:lnTo>
                    <a:pt x="54274" y="526420"/>
                  </a:lnTo>
                  <a:lnTo>
                    <a:pt x="26019" y="507380"/>
                  </a:lnTo>
                  <a:lnTo>
                    <a:pt x="6979" y="479125"/>
                  </a:lnTo>
                  <a:lnTo>
                    <a:pt x="0" y="444500"/>
                  </a:lnTo>
                  <a:lnTo>
                    <a:pt x="0" y="8890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6400800" y="1276350"/>
              <a:ext cx="1828800" cy="533400"/>
            </a:xfrm>
            <a:custGeom>
              <a:avLst/>
              <a:gdLst/>
              <a:ahLst/>
              <a:cxnLst/>
              <a:rect l="l" t="t" r="r" b="b"/>
              <a:pathLst>
                <a:path w="1828800" h="533400">
                  <a:moveTo>
                    <a:pt x="1739900" y="0"/>
                  </a:moveTo>
                  <a:lnTo>
                    <a:pt x="88900" y="0"/>
                  </a:lnTo>
                  <a:lnTo>
                    <a:pt x="54274" y="6979"/>
                  </a:lnTo>
                  <a:lnTo>
                    <a:pt x="26019" y="26019"/>
                  </a:lnTo>
                  <a:lnTo>
                    <a:pt x="6979" y="54274"/>
                  </a:lnTo>
                  <a:lnTo>
                    <a:pt x="0" y="88900"/>
                  </a:lnTo>
                  <a:lnTo>
                    <a:pt x="0" y="444500"/>
                  </a:lnTo>
                  <a:lnTo>
                    <a:pt x="6979" y="479125"/>
                  </a:lnTo>
                  <a:lnTo>
                    <a:pt x="26019" y="507380"/>
                  </a:lnTo>
                  <a:lnTo>
                    <a:pt x="54274" y="526420"/>
                  </a:lnTo>
                  <a:lnTo>
                    <a:pt x="88900" y="533400"/>
                  </a:lnTo>
                  <a:lnTo>
                    <a:pt x="1739900" y="533400"/>
                  </a:lnTo>
                  <a:lnTo>
                    <a:pt x="1774525" y="526420"/>
                  </a:lnTo>
                  <a:lnTo>
                    <a:pt x="1802780" y="507380"/>
                  </a:lnTo>
                  <a:lnTo>
                    <a:pt x="1821820" y="479125"/>
                  </a:lnTo>
                  <a:lnTo>
                    <a:pt x="1828800" y="444500"/>
                  </a:lnTo>
                  <a:lnTo>
                    <a:pt x="1828800" y="88900"/>
                  </a:lnTo>
                  <a:lnTo>
                    <a:pt x="1821820" y="54274"/>
                  </a:lnTo>
                  <a:lnTo>
                    <a:pt x="1802780" y="26019"/>
                  </a:lnTo>
                  <a:lnTo>
                    <a:pt x="1774525" y="6979"/>
                  </a:lnTo>
                  <a:lnTo>
                    <a:pt x="1739900" y="0"/>
                  </a:lnTo>
                  <a:close/>
                </a:path>
              </a:pathLst>
            </a:custGeom>
            <a:solidFill>
              <a:srgbClr val="608F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6400800" y="1276350"/>
              <a:ext cx="1828800" cy="533400"/>
            </a:xfrm>
            <a:custGeom>
              <a:avLst/>
              <a:gdLst/>
              <a:ahLst/>
              <a:cxnLst/>
              <a:rect l="l" t="t" r="r" b="b"/>
              <a:pathLst>
                <a:path w="1828800" h="533400">
                  <a:moveTo>
                    <a:pt x="0" y="88900"/>
                  </a:moveTo>
                  <a:lnTo>
                    <a:pt x="6979" y="54274"/>
                  </a:lnTo>
                  <a:lnTo>
                    <a:pt x="26019" y="26019"/>
                  </a:lnTo>
                  <a:lnTo>
                    <a:pt x="54274" y="6979"/>
                  </a:lnTo>
                  <a:lnTo>
                    <a:pt x="88900" y="0"/>
                  </a:lnTo>
                  <a:lnTo>
                    <a:pt x="1739900" y="0"/>
                  </a:lnTo>
                  <a:lnTo>
                    <a:pt x="1774525" y="6979"/>
                  </a:lnTo>
                  <a:lnTo>
                    <a:pt x="1802780" y="26019"/>
                  </a:lnTo>
                  <a:lnTo>
                    <a:pt x="1821820" y="54274"/>
                  </a:lnTo>
                  <a:lnTo>
                    <a:pt x="1828800" y="88900"/>
                  </a:lnTo>
                  <a:lnTo>
                    <a:pt x="1828800" y="444500"/>
                  </a:lnTo>
                  <a:lnTo>
                    <a:pt x="1821820" y="479125"/>
                  </a:lnTo>
                  <a:lnTo>
                    <a:pt x="1802780" y="507380"/>
                  </a:lnTo>
                  <a:lnTo>
                    <a:pt x="1774525" y="526420"/>
                  </a:lnTo>
                  <a:lnTo>
                    <a:pt x="1739900" y="533400"/>
                  </a:lnTo>
                  <a:lnTo>
                    <a:pt x="88900" y="533400"/>
                  </a:lnTo>
                  <a:lnTo>
                    <a:pt x="54274" y="526420"/>
                  </a:lnTo>
                  <a:lnTo>
                    <a:pt x="26019" y="507380"/>
                  </a:lnTo>
                  <a:lnTo>
                    <a:pt x="6979" y="479125"/>
                  </a:lnTo>
                  <a:lnTo>
                    <a:pt x="0" y="444500"/>
                  </a:lnTo>
                  <a:lnTo>
                    <a:pt x="0" y="88900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101904" y="1329690"/>
            <a:ext cx="7879080" cy="28886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1800" b="1" spc="-1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800" b="1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1800" b="1" spc="5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1800" b="1" spc="-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1800" b="1" spc="-20" dirty="0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sz="1800" b="1" spc="-5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800" b="1" spc="-1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800" b="1" dirty="0">
                <a:solidFill>
                  <a:srgbClr val="FFFFFF"/>
                </a:solidFill>
                <a:latin typeface="Arial"/>
                <a:cs typeface="Arial"/>
              </a:rPr>
              <a:t>nt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50">
              <a:latin typeface="Arial"/>
              <a:cs typeface="Arial"/>
            </a:endParaRPr>
          </a:p>
          <a:p>
            <a:pPr marL="5417820">
              <a:lnSpc>
                <a:spcPct val="100000"/>
              </a:lnSpc>
              <a:spcBef>
                <a:spcPts val="5"/>
              </a:spcBef>
            </a:pPr>
            <a:r>
              <a:rPr sz="1800" b="1" spc="-5" dirty="0">
                <a:solidFill>
                  <a:srgbClr val="FFFFFF"/>
                </a:solidFill>
                <a:latin typeface="Arial"/>
                <a:cs typeface="Arial"/>
              </a:rPr>
              <a:t>Evaluation</a:t>
            </a:r>
            <a:endParaRPr sz="1800">
              <a:latin typeface="Arial"/>
              <a:cs typeface="Arial"/>
            </a:endParaRPr>
          </a:p>
          <a:p>
            <a:pPr marL="2606675" marR="2670810" indent="1588770">
              <a:lnSpc>
                <a:spcPts val="4200"/>
              </a:lnSpc>
              <a:spcBef>
                <a:spcPts val="480"/>
              </a:spcBef>
            </a:pPr>
            <a:r>
              <a:rPr sz="1800" b="1" dirty="0">
                <a:solidFill>
                  <a:srgbClr val="FFFFFF"/>
                </a:solidFill>
                <a:latin typeface="Arial"/>
                <a:cs typeface="Arial"/>
              </a:rPr>
              <a:t>Mo</a:t>
            </a:r>
            <a:r>
              <a:rPr sz="1800" b="1" spc="5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1800" b="1" dirty="0">
                <a:solidFill>
                  <a:srgbClr val="FFFFFF"/>
                </a:solidFill>
                <a:latin typeface="Arial"/>
                <a:cs typeface="Arial"/>
              </a:rPr>
              <a:t>eli</a:t>
            </a:r>
            <a:r>
              <a:rPr sz="1800" b="1" spc="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800" b="1" dirty="0">
                <a:solidFill>
                  <a:srgbClr val="FFFFFF"/>
                </a:solidFill>
                <a:latin typeface="Arial"/>
                <a:cs typeface="Arial"/>
              </a:rPr>
              <a:t>g  </a:t>
            </a:r>
            <a:r>
              <a:rPr sz="1800" b="1" spc="-5" dirty="0">
                <a:solidFill>
                  <a:srgbClr val="FFFFFF"/>
                </a:solidFill>
                <a:latin typeface="Arial"/>
                <a:cs typeface="Arial"/>
              </a:rPr>
              <a:t>Data</a:t>
            </a:r>
            <a:r>
              <a:rPr sz="1800" b="1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Arial"/>
                <a:cs typeface="Arial"/>
              </a:rPr>
              <a:t>Preparation</a:t>
            </a:r>
            <a:endParaRPr sz="1800">
              <a:latin typeface="Arial"/>
              <a:cs typeface="Arial"/>
            </a:endParaRPr>
          </a:p>
          <a:p>
            <a:pPr marL="12700" marR="4391660" indent="1294765">
              <a:lnSpc>
                <a:spcPct val="167000"/>
              </a:lnSpc>
              <a:spcBef>
                <a:spcPts val="85"/>
              </a:spcBef>
            </a:pPr>
            <a:r>
              <a:rPr sz="1800" b="1" spc="-5" dirty="0">
                <a:solidFill>
                  <a:srgbClr val="FFFFFF"/>
                </a:solidFill>
                <a:latin typeface="Arial"/>
                <a:cs typeface="Arial"/>
              </a:rPr>
              <a:t>Data</a:t>
            </a:r>
            <a:r>
              <a:rPr sz="18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Arial"/>
                <a:cs typeface="Arial"/>
              </a:rPr>
              <a:t>Understanding  Business Understanding</a:t>
            </a:r>
            <a:endParaRPr sz="1800">
              <a:latin typeface="Arial"/>
              <a:cs typeface="Arial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4746002" y="803274"/>
            <a:ext cx="3494404" cy="1540510"/>
          </a:xfrm>
          <a:custGeom>
            <a:avLst/>
            <a:gdLst/>
            <a:ahLst/>
            <a:cxnLst/>
            <a:rect l="l" t="t" r="r" b="b"/>
            <a:pathLst>
              <a:path w="3494404" h="1540510">
                <a:moveTo>
                  <a:pt x="1349997" y="1006475"/>
                </a:moveTo>
                <a:lnTo>
                  <a:pt x="1346517" y="993267"/>
                </a:lnTo>
                <a:lnTo>
                  <a:pt x="1308087" y="846963"/>
                </a:lnTo>
                <a:lnTo>
                  <a:pt x="1304747" y="840181"/>
                </a:lnTo>
                <a:lnTo>
                  <a:pt x="1299273" y="835367"/>
                </a:lnTo>
                <a:lnTo>
                  <a:pt x="1292377" y="832954"/>
                </a:lnTo>
                <a:lnTo>
                  <a:pt x="1284846" y="833374"/>
                </a:lnTo>
                <a:lnTo>
                  <a:pt x="1278051" y="836714"/>
                </a:lnTo>
                <a:lnTo>
                  <a:pt x="1273238" y="842200"/>
                </a:lnTo>
                <a:lnTo>
                  <a:pt x="1270825" y="849134"/>
                </a:lnTo>
                <a:lnTo>
                  <a:pt x="1271257" y="856742"/>
                </a:lnTo>
                <a:lnTo>
                  <a:pt x="1286992" y="916559"/>
                </a:lnTo>
                <a:lnTo>
                  <a:pt x="372859" y="2413"/>
                </a:lnTo>
                <a:lnTo>
                  <a:pt x="359397" y="15875"/>
                </a:lnTo>
                <a:lnTo>
                  <a:pt x="340728" y="12192"/>
                </a:lnTo>
                <a:lnTo>
                  <a:pt x="57111" y="1430020"/>
                </a:lnTo>
                <a:lnTo>
                  <a:pt x="37071" y="1371600"/>
                </a:lnTo>
                <a:lnTo>
                  <a:pt x="33235" y="1365046"/>
                </a:lnTo>
                <a:lnTo>
                  <a:pt x="27419" y="1360639"/>
                </a:lnTo>
                <a:lnTo>
                  <a:pt x="20345" y="1358734"/>
                </a:lnTo>
                <a:lnTo>
                  <a:pt x="12814" y="1359662"/>
                </a:lnTo>
                <a:lnTo>
                  <a:pt x="6299" y="1363510"/>
                </a:lnTo>
                <a:lnTo>
                  <a:pt x="1905" y="1369364"/>
                </a:lnTo>
                <a:lnTo>
                  <a:pt x="0" y="1376438"/>
                </a:lnTo>
                <a:lnTo>
                  <a:pt x="1003" y="1383919"/>
                </a:lnTo>
                <a:lnTo>
                  <a:pt x="54597" y="1540002"/>
                </a:lnTo>
                <a:lnTo>
                  <a:pt x="84213" y="1506601"/>
                </a:lnTo>
                <a:lnTo>
                  <a:pt x="164071" y="1416558"/>
                </a:lnTo>
                <a:lnTo>
                  <a:pt x="167855" y="1410017"/>
                </a:lnTo>
                <a:lnTo>
                  <a:pt x="168808" y="1402765"/>
                </a:lnTo>
                <a:lnTo>
                  <a:pt x="166979" y="1395691"/>
                </a:lnTo>
                <a:lnTo>
                  <a:pt x="162420" y="1389634"/>
                </a:lnTo>
                <a:lnTo>
                  <a:pt x="155867" y="1385849"/>
                </a:lnTo>
                <a:lnTo>
                  <a:pt x="148615" y="1384896"/>
                </a:lnTo>
                <a:lnTo>
                  <a:pt x="141541" y="1386725"/>
                </a:lnTo>
                <a:lnTo>
                  <a:pt x="135496" y="1391285"/>
                </a:lnTo>
                <a:lnTo>
                  <a:pt x="94437" y="1437576"/>
                </a:lnTo>
                <a:lnTo>
                  <a:pt x="371068" y="54483"/>
                </a:lnTo>
                <a:lnTo>
                  <a:pt x="1260068" y="943483"/>
                </a:lnTo>
                <a:lnTo>
                  <a:pt x="1200264" y="927735"/>
                </a:lnTo>
                <a:lnTo>
                  <a:pt x="1192644" y="927315"/>
                </a:lnTo>
                <a:lnTo>
                  <a:pt x="1185722" y="929728"/>
                </a:lnTo>
                <a:lnTo>
                  <a:pt x="1180223" y="934542"/>
                </a:lnTo>
                <a:lnTo>
                  <a:pt x="1176896" y="941324"/>
                </a:lnTo>
                <a:lnTo>
                  <a:pt x="1176464" y="948867"/>
                </a:lnTo>
                <a:lnTo>
                  <a:pt x="1178877" y="955763"/>
                </a:lnTo>
                <a:lnTo>
                  <a:pt x="1183690" y="961237"/>
                </a:lnTo>
                <a:lnTo>
                  <a:pt x="1190485" y="964565"/>
                </a:lnTo>
                <a:lnTo>
                  <a:pt x="1349997" y="1006475"/>
                </a:lnTo>
                <a:close/>
              </a:path>
              <a:path w="3494404" h="1540510">
                <a:moveTo>
                  <a:pt x="2569197" y="473202"/>
                </a:moveTo>
                <a:lnTo>
                  <a:pt x="2567952" y="452247"/>
                </a:lnTo>
                <a:lnTo>
                  <a:pt x="2559418" y="308483"/>
                </a:lnTo>
                <a:lnTo>
                  <a:pt x="2557475" y="301155"/>
                </a:lnTo>
                <a:lnTo>
                  <a:pt x="2553030" y="295338"/>
                </a:lnTo>
                <a:lnTo>
                  <a:pt x="2546731" y="291630"/>
                </a:lnTo>
                <a:lnTo>
                  <a:pt x="2539225" y="290576"/>
                </a:lnTo>
                <a:lnTo>
                  <a:pt x="2531884" y="292519"/>
                </a:lnTo>
                <a:lnTo>
                  <a:pt x="2526080" y="296964"/>
                </a:lnTo>
                <a:lnTo>
                  <a:pt x="2522359" y="303263"/>
                </a:lnTo>
                <a:lnTo>
                  <a:pt x="2521318" y="310769"/>
                </a:lnTo>
                <a:lnTo>
                  <a:pt x="2524988" y="372478"/>
                </a:lnTo>
                <a:lnTo>
                  <a:pt x="2280272" y="5334"/>
                </a:lnTo>
                <a:lnTo>
                  <a:pt x="2248522" y="26416"/>
                </a:lnTo>
                <a:lnTo>
                  <a:pt x="2493238" y="393547"/>
                </a:lnTo>
                <a:lnTo>
                  <a:pt x="2437752" y="366395"/>
                </a:lnTo>
                <a:lnTo>
                  <a:pt x="2430449" y="364515"/>
                </a:lnTo>
                <a:lnTo>
                  <a:pt x="2423223" y="365544"/>
                </a:lnTo>
                <a:lnTo>
                  <a:pt x="2416873" y="369189"/>
                </a:lnTo>
                <a:lnTo>
                  <a:pt x="2412225" y="375158"/>
                </a:lnTo>
                <a:lnTo>
                  <a:pt x="2410333" y="382524"/>
                </a:lnTo>
                <a:lnTo>
                  <a:pt x="2411361" y="389788"/>
                </a:lnTo>
                <a:lnTo>
                  <a:pt x="2415006" y="396113"/>
                </a:lnTo>
                <a:lnTo>
                  <a:pt x="2420988" y="400685"/>
                </a:lnTo>
                <a:lnTo>
                  <a:pt x="2569197" y="473202"/>
                </a:lnTo>
                <a:close/>
              </a:path>
              <a:path w="3494404" h="1540510">
                <a:moveTo>
                  <a:pt x="3494138" y="31750"/>
                </a:moveTo>
                <a:lnTo>
                  <a:pt x="3473056" y="0"/>
                </a:lnTo>
                <a:lnTo>
                  <a:pt x="2877223" y="397192"/>
                </a:lnTo>
                <a:lnTo>
                  <a:pt x="2904350" y="341630"/>
                </a:lnTo>
                <a:lnTo>
                  <a:pt x="2906293" y="334340"/>
                </a:lnTo>
                <a:lnTo>
                  <a:pt x="2905315" y="327113"/>
                </a:lnTo>
                <a:lnTo>
                  <a:pt x="2901683" y="320763"/>
                </a:lnTo>
                <a:lnTo>
                  <a:pt x="2895714" y="316103"/>
                </a:lnTo>
                <a:lnTo>
                  <a:pt x="2888348" y="314223"/>
                </a:lnTo>
                <a:lnTo>
                  <a:pt x="2881084" y="315252"/>
                </a:lnTo>
                <a:lnTo>
                  <a:pt x="2874759" y="318897"/>
                </a:lnTo>
                <a:lnTo>
                  <a:pt x="2870187" y="324866"/>
                </a:lnTo>
                <a:lnTo>
                  <a:pt x="2797670" y="473075"/>
                </a:lnTo>
                <a:lnTo>
                  <a:pt x="2883230" y="467995"/>
                </a:lnTo>
                <a:lnTo>
                  <a:pt x="2962389" y="463296"/>
                </a:lnTo>
                <a:lnTo>
                  <a:pt x="2969717" y="461365"/>
                </a:lnTo>
                <a:lnTo>
                  <a:pt x="2975533" y="456920"/>
                </a:lnTo>
                <a:lnTo>
                  <a:pt x="2979242" y="450621"/>
                </a:lnTo>
                <a:lnTo>
                  <a:pt x="2980296" y="443103"/>
                </a:lnTo>
                <a:lnTo>
                  <a:pt x="2978353" y="435775"/>
                </a:lnTo>
                <a:lnTo>
                  <a:pt x="2973908" y="429958"/>
                </a:lnTo>
                <a:lnTo>
                  <a:pt x="2967609" y="426250"/>
                </a:lnTo>
                <a:lnTo>
                  <a:pt x="2960103" y="425196"/>
                </a:lnTo>
                <a:lnTo>
                  <a:pt x="2898292" y="428942"/>
                </a:lnTo>
                <a:lnTo>
                  <a:pt x="3494138" y="3175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200" y="-20965"/>
            <a:ext cx="9410699" cy="624850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2722245" marR="5080" indent="-2708910">
              <a:lnSpc>
                <a:spcPts val="5020"/>
              </a:lnSpc>
              <a:spcBef>
                <a:spcPts val="484"/>
              </a:spcBef>
            </a:pPr>
            <a:r>
              <a:rPr sz="2800" dirty="0">
                <a:solidFill>
                  <a:schemeClr val="tx1"/>
                </a:solidFill>
              </a:rPr>
              <a:t>Categories of Machine</a:t>
            </a:r>
            <a:r>
              <a:rPr sz="2800" spc="-70" dirty="0">
                <a:solidFill>
                  <a:schemeClr val="tx1"/>
                </a:solidFill>
              </a:rPr>
              <a:t> </a:t>
            </a:r>
            <a:r>
              <a:rPr sz="2800" dirty="0">
                <a:solidFill>
                  <a:schemeClr val="tx1"/>
                </a:solidFill>
              </a:rPr>
              <a:t>Learning </a:t>
            </a:r>
            <a:r>
              <a:rPr sz="2800" spc="-35" dirty="0">
                <a:solidFill>
                  <a:schemeClr val="tx1"/>
                </a:solidFill>
              </a:rPr>
              <a:t>Techniques</a:t>
            </a:r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CDE8CC75-09B7-495B-AC8C-1A1651F7A7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652425"/>
              </p:ext>
            </p:extLst>
          </p:nvPr>
        </p:nvGraphicFramePr>
        <p:xfrm>
          <a:off x="2209800" y="603885"/>
          <a:ext cx="4912242" cy="4535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342900" y="-20965"/>
            <a:ext cx="9829799" cy="624850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2722245" marR="5080" indent="-2708910">
              <a:lnSpc>
                <a:spcPts val="5020"/>
              </a:lnSpc>
              <a:spcBef>
                <a:spcPts val="484"/>
              </a:spcBef>
            </a:pPr>
            <a:r>
              <a:rPr sz="2800" dirty="0">
                <a:solidFill>
                  <a:schemeClr val="tx1"/>
                </a:solidFill>
              </a:rPr>
              <a:t>Categories of Machine</a:t>
            </a:r>
            <a:r>
              <a:rPr sz="2800" spc="-70" dirty="0">
                <a:solidFill>
                  <a:schemeClr val="tx1"/>
                </a:solidFill>
              </a:rPr>
              <a:t> </a:t>
            </a:r>
            <a:r>
              <a:rPr sz="2800" dirty="0">
                <a:solidFill>
                  <a:schemeClr val="tx1"/>
                </a:solidFill>
              </a:rPr>
              <a:t>Learning </a:t>
            </a:r>
            <a:r>
              <a:rPr sz="2800" spc="-35" dirty="0">
                <a:solidFill>
                  <a:schemeClr val="tx1"/>
                </a:solidFill>
              </a:rPr>
              <a:t>Techniques</a:t>
            </a:r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CDE8CC75-09B7-495B-AC8C-1A1651F7A7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2040802"/>
              </p:ext>
            </p:extLst>
          </p:nvPr>
        </p:nvGraphicFramePr>
        <p:xfrm>
          <a:off x="304800" y="666750"/>
          <a:ext cx="86868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11524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78039" y="50913"/>
            <a:ext cx="6005702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5" dirty="0">
                <a:solidFill>
                  <a:schemeClr val="tx1"/>
                </a:solidFill>
              </a:rPr>
              <a:t>Classification</a:t>
            </a:r>
            <a:endParaRPr sz="4000" dirty="0">
              <a:solidFill>
                <a:schemeClr val="tx1"/>
              </a:solidFill>
            </a:endParaRPr>
          </a:p>
        </p:txBody>
      </p:sp>
      <p:pic>
        <p:nvPicPr>
          <p:cNvPr id="1026" name="Picture 2" descr="GAfE4Littles Basics – Learning with Christine Pinto">
            <a:extLst>
              <a:ext uri="{FF2B5EF4-FFF2-40B4-BE49-F238E27FC236}">
                <a16:creationId xmlns:a16="http://schemas.microsoft.com/office/drawing/2014/main" id="{1EF90E45-9B1F-45DC-883B-E66B84FBF07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42950"/>
            <a:ext cx="9067800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95"/>
              </a:spcBef>
            </a:pPr>
            <a:r>
              <a:rPr spc="-5" dirty="0">
                <a:solidFill>
                  <a:schemeClr val="tx1"/>
                </a:solidFill>
              </a:rPr>
              <a:t>Re</a:t>
            </a:r>
            <a:r>
              <a:rPr spc="-25" dirty="0">
                <a:solidFill>
                  <a:schemeClr val="tx1"/>
                </a:solidFill>
              </a:rPr>
              <a:t>g</a:t>
            </a:r>
            <a:r>
              <a:rPr spc="-5" dirty="0">
                <a:solidFill>
                  <a:schemeClr val="tx1"/>
                </a:solidFill>
              </a:rPr>
              <a:t>ression</a:t>
            </a:r>
          </a:p>
        </p:txBody>
      </p:sp>
      <p:pic>
        <p:nvPicPr>
          <p:cNvPr id="3074" name="Picture 2" descr="Introduction To Linear Regression in Machine Learning | by Rishabh Jain |  Medium">
            <a:extLst>
              <a:ext uri="{FF2B5EF4-FFF2-40B4-BE49-F238E27FC236}">
                <a16:creationId xmlns:a16="http://schemas.microsoft.com/office/drawing/2014/main" id="{8BB2AC2E-CA44-4CE2-85E8-F0E2A025E91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736168"/>
            <a:ext cx="5638800" cy="42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ard &amp; Soft Clustering with K-means, Weighted K-means and GMM-EM in Python  | sandipanweb">
            <a:extLst>
              <a:ext uri="{FF2B5EF4-FFF2-40B4-BE49-F238E27FC236}">
                <a16:creationId xmlns:a16="http://schemas.microsoft.com/office/drawing/2014/main" id="{8DF50E09-6E27-4E45-8AC7-4F20EA27A25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047750"/>
            <a:ext cx="4969042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bject 2">
            <a:extLst>
              <a:ext uri="{FF2B5EF4-FFF2-40B4-BE49-F238E27FC236}">
                <a16:creationId xmlns:a16="http://schemas.microsoft.com/office/drawing/2014/main" id="{B591DF54-0700-46B0-B298-FEA180421797}"/>
              </a:ext>
            </a:extLst>
          </p:cNvPr>
          <p:cNvSpPr txBox="1">
            <a:spLocks/>
          </p:cNvSpPr>
          <p:nvPr/>
        </p:nvSpPr>
        <p:spPr>
          <a:xfrm>
            <a:off x="749447" y="133350"/>
            <a:ext cx="8042147" cy="1379224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cap="all">
                <a:solidFill>
                  <a:schemeClr val="bg1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pPr marL="13970">
              <a:lnSpc>
                <a:spcPct val="100000"/>
              </a:lnSpc>
              <a:spcBef>
                <a:spcPts val="95"/>
              </a:spcBef>
            </a:pPr>
            <a:r>
              <a:rPr lang="en-IN" spc="-5" dirty="0">
                <a:solidFill>
                  <a:schemeClr val="tx1"/>
                </a:solidFill>
              </a:rPr>
              <a:t>Cluster  Analysis</a:t>
            </a:r>
          </a:p>
          <a:p>
            <a:pPr marL="13970">
              <a:lnSpc>
                <a:spcPct val="100000"/>
              </a:lnSpc>
              <a:spcBef>
                <a:spcPts val="95"/>
              </a:spcBef>
            </a:pPr>
            <a:endParaRPr lang="en-IN" spc="-5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919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3E6EC-E310-4B69-BE1E-4F18C2FAC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33350"/>
            <a:ext cx="6968411" cy="786926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Association  Analysis </a:t>
            </a:r>
          </a:p>
        </p:txBody>
      </p:sp>
      <p:pic>
        <p:nvPicPr>
          <p:cNvPr id="5122" name="Picture 2" descr="Market Basket Analysis Software to Support Cross-sell">
            <a:extLst>
              <a:ext uri="{FF2B5EF4-FFF2-40B4-BE49-F238E27FC236}">
                <a16:creationId xmlns:a16="http://schemas.microsoft.com/office/drawing/2014/main" id="{85166014-3D73-496C-8C47-0129DD6C1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200150"/>
            <a:ext cx="696841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4435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ismart Blog, with information of Big Data, Artificial Intelligence and BI">
            <a:extLst>
              <a:ext uri="{FF2B5EF4-FFF2-40B4-BE49-F238E27FC236}">
                <a16:creationId xmlns:a16="http://schemas.microsoft.com/office/drawing/2014/main" id="{C5CD7B0E-35F6-4C2A-8869-B94E6C00A13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57150"/>
            <a:ext cx="89154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9567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2000" y="209550"/>
            <a:ext cx="7869936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spc="-5" dirty="0"/>
              <a:t>What is Machine</a:t>
            </a:r>
            <a:r>
              <a:rPr sz="4000" b="1" spc="-45" dirty="0"/>
              <a:t> </a:t>
            </a:r>
            <a:r>
              <a:rPr sz="4000" b="1" spc="-5" dirty="0"/>
              <a:t>Learning?</a:t>
            </a:r>
            <a:endParaRPr sz="4000" b="1" dirty="0"/>
          </a:p>
        </p:txBody>
      </p:sp>
      <p:sp>
        <p:nvSpPr>
          <p:cNvPr id="3" name="object 3"/>
          <p:cNvSpPr/>
          <p:nvPr/>
        </p:nvSpPr>
        <p:spPr>
          <a:xfrm>
            <a:off x="1905000" y="1200150"/>
            <a:ext cx="3276600" cy="3276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75155F4-D154-4419-819C-931964BD91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946084"/>
              </p:ext>
            </p:extLst>
          </p:nvPr>
        </p:nvGraphicFramePr>
        <p:xfrm>
          <a:off x="1138919" y="187454"/>
          <a:ext cx="7851127" cy="5278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26" name="Picture 2" descr="Don't Limit Your Challenges, Challenge Your Limits - Knowlab">
            <a:extLst>
              <a:ext uri="{FF2B5EF4-FFF2-40B4-BE49-F238E27FC236}">
                <a16:creationId xmlns:a16="http://schemas.microsoft.com/office/drawing/2014/main" id="{A3F887B5-5650-46F0-A8B6-5559A83E5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699" y="931561"/>
            <a:ext cx="7481597" cy="36570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Country Cue 1 - Audionautix">
            <a:hlinkClick r:id="" action="ppaction://media"/>
            <a:extLst>
              <a:ext uri="{FF2B5EF4-FFF2-40B4-BE49-F238E27FC236}">
                <a16:creationId xmlns:a16="http://schemas.microsoft.com/office/drawing/2014/main" id="{C9C9FE3C-AE39-4509-A01C-1DF742BE85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99176" y="4666378"/>
            <a:ext cx="365522" cy="36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33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5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89875A8-19E4-46E4-9A72-FB1FCE770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9000" fill="hold"/>
                                        <p:tgtEl>
                                          <p:spTgt spid="6">
                                            <p:graphicEl>
                                              <a:dgm id="{F89875A8-19E4-46E4-9A72-FB1FCE770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0" fill="hold"/>
                                        <p:tgtEl>
                                          <p:spTgt spid="6">
                                            <p:graphicEl>
                                              <a:dgm id="{F89875A8-19E4-46E4-9A72-FB1FCE770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Graphic spid="6" grpId="0">
        <p:bldSub>
          <a:bldDgm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8FA1839-83D5-4762-A4AF-BDEAA86C3B86}"/>
              </a:ext>
            </a:extLst>
          </p:cNvPr>
          <p:cNvGraphicFramePr/>
          <p:nvPr/>
        </p:nvGraphicFramePr>
        <p:xfrm>
          <a:off x="503854" y="126887"/>
          <a:ext cx="8361395" cy="994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117BB81-D0DD-4755-A5EF-482D4538EF2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37932" y="1623527"/>
          <a:ext cx="8550339" cy="28061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789783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69 0 0.125 0.056 0.125 0.125 C 0.125 0.194 0.069 0.25 0 0.25 C -0.069 0.25 -0.125 0.194 -0.125 0.125 C -0.125 0.056 -0.069 0 0 0 Z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B722E2B-A55C-43AA-9927-02FDDB7EB372}"/>
              </a:ext>
            </a:extLst>
          </p:cNvPr>
          <p:cNvGraphicFramePr/>
          <p:nvPr/>
        </p:nvGraphicFramePr>
        <p:xfrm>
          <a:off x="628650" y="112891"/>
          <a:ext cx="7886700" cy="994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12C4A-7957-4ABC-B31C-0851F1FD0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520230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IN" sz="3600" dirty="0">
                <a:latin typeface="MinionPro-Regular"/>
              </a:rPr>
              <a:t>garbage in, garbage out</a:t>
            </a:r>
            <a:endParaRPr lang="en-IN" sz="4950" dirty="0"/>
          </a:p>
        </p:txBody>
      </p:sp>
      <p:pic>
        <p:nvPicPr>
          <p:cNvPr id="2050" name="Picture 2" descr="Garbage In Garbage Out - Practical PowerShell">
            <a:extLst>
              <a:ext uri="{FF2B5EF4-FFF2-40B4-BE49-F238E27FC236}">
                <a16:creationId xmlns:a16="http://schemas.microsoft.com/office/drawing/2014/main" id="{8F2933BB-8DBB-4D70-A55B-F269EE3D2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022" y="1836696"/>
            <a:ext cx="5435957" cy="304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768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DC308FF-74CA-49F3-9FB4-2A0DDC818AD6}"/>
              </a:ext>
            </a:extLst>
          </p:cNvPr>
          <p:cNvGraphicFramePr/>
          <p:nvPr/>
        </p:nvGraphicFramePr>
        <p:xfrm>
          <a:off x="478631" y="82773"/>
          <a:ext cx="8445371" cy="11350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E72C784D-9848-4D3B-9536-7A03E69884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88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8632" y="1699994"/>
            <a:ext cx="8036719" cy="2793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7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0FE7F10-2009-4C96-9FAF-502DDDC513A7}"/>
              </a:ext>
            </a:extLst>
          </p:cNvPr>
          <p:cNvGraphicFramePr/>
          <p:nvPr/>
        </p:nvGraphicFramePr>
        <p:xfrm>
          <a:off x="628650" y="273844"/>
          <a:ext cx="7886700" cy="994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074" name="Picture 2" descr="Index of /wp-content/uploads/2014/01">
            <a:extLst>
              <a:ext uri="{FF2B5EF4-FFF2-40B4-BE49-F238E27FC236}">
                <a16:creationId xmlns:a16="http://schemas.microsoft.com/office/drawing/2014/main" id="{F25C6A3A-4EDA-4C27-A0F3-89E2AAF4B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455" y="1607125"/>
            <a:ext cx="2977705" cy="2977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0710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08CF35A-4B6F-41E8-9DE9-220F27C5A1A6}"/>
              </a:ext>
            </a:extLst>
          </p:cNvPr>
          <p:cNvGraphicFramePr/>
          <p:nvPr/>
        </p:nvGraphicFramePr>
        <p:xfrm>
          <a:off x="628649" y="32213"/>
          <a:ext cx="7886700" cy="994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22296560-E591-41BB-9475-46614F9FB8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80301" y="1107063"/>
            <a:ext cx="6183397" cy="384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104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64F9A34-A26A-4044-AC47-17F31320316D}"/>
              </a:ext>
            </a:extLst>
          </p:cNvPr>
          <p:cNvGraphicFramePr/>
          <p:nvPr/>
        </p:nvGraphicFramePr>
        <p:xfrm>
          <a:off x="628650" y="273844"/>
          <a:ext cx="7886700" cy="994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39CA147-4461-4EBC-BC70-7444B47543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93302" y="1733019"/>
            <a:ext cx="4540582" cy="341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866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D2004F7-CC6E-4589-9E9B-C5361B2141B7}"/>
              </a:ext>
            </a:extLst>
          </p:cNvPr>
          <p:cNvGraphicFramePr/>
          <p:nvPr/>
        </p:nvGraphicFramePr>
        <p:xfrm>
          <a:off x="153955" y="0"/>
          <a:ext cx="8836091" cy="979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2822D-7006-4A15-8A19-CE244FA2C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42" y="1056692"/>
            <a:ext cx="8901404" cy="4009830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A model is a simplified version of the observations.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The simplifications are meant to discard some data. However, to decide what data to discard and what data to keep, you must make assumptions. </a:t>
            </a:r>
          </a:p>
          <a:p>
            <a:pPr marL="0" indent="0" algn="just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For example, a linear model makes the assumption that the data is fundamentally linear and that the distance between the instances and the straight line is just noise, which can safely be ignored.</a:t>
            </a:r>
          </a:p>
          <a:p>
            <a:pPr marL="0" indent="0" algn="just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In a famous 1996 paper,11 David Wolpert demonstrated that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if you make absolutely no assumption about the data, then there is no reason to prefer one model over any other. This is called the </a:t>
            </a: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Free Lunch (NFL) theorem. </a:t>
            </a:r>
          </a:p>
          <a:p>
            <a:pPr marL="0" indent="0" algn="just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For some datasets the best model is a linear model, while for other datasets it is a neural network. There is no model that is a priori guaranteed to work better (hence the name of the theorem). </a:t>
            </a:r>
          </a:p>
          <a:p>
            <a:pPr marL="0" indent="0" algn="just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	The only way to know for sure which model is best is to evaluate them all.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Since this is not possible, in practice you make some reasonable assumptions about the data and you evaluate only a few reasonable models.</a:t>
            </a:r>
          </a:p>
          <a:p>
            <a:pPr marL="0" indent="0" algn="just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	For example, for simple tasks you may evaluate linear models with various levels of regularization, and for a complex problem you may evaluate various neural networks.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867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00EDF-BFA4-46FF-A62B-91F6BF95D3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6" y="790773"/>
            <a:ext cx="9109988" cy="958721"/>
          </a:xfrm>
        </p:spPr>
        <p:txBody>
          <a:bodyPr>
            <a:normAutofit fontScale="90000"/>
          </a:bodyPr>
          <a:lstStyle/>
          <a:p>
            <a:r>
              <a:rPr lang="en-US" b="0" i="0" dirty="0">
                <a:solidFill>
                  <a:srgbClr val="262626"/>
                </a:solidFill>
                <a:effectLst/>
                <a:latin typeface="Poppins"/>
              </a:rPr>
              <a:t>How to Learn Math for Machine Learning?</a:t>
            </a:r>
            <a:br>
              <a:rPr lang="en-US" b="0" i="0" dirty="0">
                <a:solidFill>
                  <a:srgbClr val="262626"/>
                </a:solidFill>
                <a:effectLst/>
                <a:latin typeface="Poppins"/>
              </a:rPr>
            </a:br>
            <a:br>
              <a:rPr lang="en-US" b="0" i="0" dirty="0">
                <a:solidFill>
                  <a:srgbClr val="262626"/>
                </a:solidFill>
                <a:effectLst/>
                <a:latin typeface="Poppins"/>
              </a:rPr>
            </a:b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F1AF91-181E-4AE0-905F-2CBF09F06359}"/>
              </a:ext>
            </a:extLst>
          </p:cNvPr>
          <p:cNvSpPr txBox="1"/>
          <p:nvPr/>
        </p:nvSpPr>
        <p:spPr>
          <a:xfrm>
            <a:off x="5248340" y="906393"/>
            <a:ext cx="4643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62626"/>
                </a:solidFill>
                <a:highlight>
                  <a:srgbClr val="FFFF00"/>
                </a:highlight>
                <a:latin typeface="Poppins"/>
              </a:rPr>
              <a:t>Step by Step Guide</a:t>
            </a:r>
            <a:endParaRPr lang="en-IN" dirty="0">
              <a:highlight>
                <a:srgbClr val="FFFF00"/>
              </a:highlight>
            </a:endParaRPr>
          </a:p>
        </p:txBody>
      </p:sp>
      <p:pic>
        <p:nvPicPr>
          <p:cNvPr id="14" name="Country Cue 1 - Audionautix">
            <a:hlinkClick r:id="" action="ppaction://media"/>
            <a:extLst>
              <a:ext uri="{FF2B5EF4-FFF2-40B4-BE49-F238E27FC236}">
                <a16:creationId xmlns:a16="http://schemas.microsoft.com/office/drawing/2014/main" id="{D41C5D1F-E7FA-4890-9374-21CCD4E5B1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976" y="4740477"/>
            <a:ext cx="365522" cy="365522"/>
          </a:xfrm>
          <a:prstGeom prst="rect">
            <a:avLst/>
          </a:prstGeom>
        </p:spPr>
      </p:pic>
      <p:pic>
        <p:nvPicPr>
          <p:cNvPr id="1028" name="Picture 4" descr="The 5 Basic Steps to Becoming More Efficient – Teodesk">
            <a:extLst>
              <a:ext uri="{FF2B5EF4-FFF2-40B4-BE49-F238E27FC236}">
                <a16:creationId xmlns:a16="http://schemas.microsoft.com/office/drawing/2014/main" id="{DABBDB4F-6714-4AEE-9F6E-E16AD1275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722" y="1340778"/>
            <a:ext cx="5512296" cy="367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Graphic 18" descr="Run">
            <a:extLst>
              <a:ext uri="{FF2B5EF4-FFF2-40B4-BE49-F238E27FC236}">
                <a16:creationId xmlns:a16="http://schemas.microsoft.com/office/drawing/2014/main" id="{8730F97D-6EE7-4251-AE0C-25538C2D8E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314901">
            <a:off x="3965618" y="3330926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30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9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1088 L -0.00052 -0.01088 C -0.00013 -0.01504 0.00026 -0.01921 0.00092 -0.02315 C 0.00118 -0.02477 0.00209 -0.02592 0.00248 -0.02731 C 0.00287 -0.0287 0.00287 -0.03009 0.00326 -0.03148 C 0.00417 -0.03426 0.00534 -0.0368 0.00625 -0.03958 L 0.00782 -0.04375 C 0.01224 -0.05532 0.00691 -0.04051 0.01016 -0.05185 C 0.01081 -0.05393 0.01329 -0.05972 0.01394 -0.06134 C 0.01498 -0.06412 0.01615 -0.06666 0.01706 -0.06944 C 0.01823 -0.07384 0.0198 -0.07986 0.02162 -0.0831 C 0.02526 -0.08958 0.02305 -0.08611 0.02852 -0.09259 C 0.0293 -0.09352 0.02995 -0.09491 0.03073 -0.09537 L 0.03542 -0.09815 L 0.03763 -0.09954 C 0.04232 -0.09907 0.04688 -0.09884 0.05144 -0.09815 C 0.05248 -0.09791 0.05352 -0.09699 0.05456 -0.09676 C 0.05625 -0.09629 0.05808 -0.09583 0.0599 -0.09537 L 0.06446 -0.09004 C 0.06524 -0.08912 0.06615 -0.08842 0.0668 -0.08727 C 0.06888 -0.08333 0.06771 -0.08518 0.07058 -0.08171 C 0.07084 -0.08032 0.07097 -0.07893 0.07136 -0.07778 C 0.07292 -0.07222 0.07253 -0.075 0.07435 -0.07083 C 0.075 -0.06967 0.07539 -0.06805 0.07592 -0.0669 C 0.07618 -0.06551 0.07631 -0.06389 0.0767 -0.06273 C 0.07774 -0.05972 0.07865 -0.05972 0.08047 -0.05856 C 0.0806 -0.0581 0.08164 -0.05 0.08204 -0.04907 C 0.08308 -0.04653 0.08581 -0.04236 0.08581 -0.04236 C 0.08894 -0.02569 0.08607 -0.04236 0.08816 -0.02592 C 0.08829 -0.02454 0.08959 -0.02268 0.08894 -0.02199 C 0.08802 -0.02083 0.08685 -0.02268 0.08581 -0.02315 C 0.08542 -0.02407 0.08477 -0.02477 0.08438 -0.02592 C 0.08399 -0.02731 0.0836 -0.0287 0.0836 -0.03009 C 0.0836 -0.04143 0.08373 -0.05278 0.08438 -0.06412 C 0.08451 -0.0669 0.08542 -0.06944 0.08581 -0.07222 C 0.08607 -0.07361 0.08607 -0.07523 0.08659 -0.07639 C 0.08881 -0.08032 0.08776 -0.07801 0.08972 -0.0831 C 0.08998 -0.08449 0.09011 -0.08611 0.0905 -0.08727 C 0.09128 -0.08981 0.0931 -0.09097 0.09427 -0.09259 C 0.09727 -0.09699 0.09414 -0.09444 0.09818 -0.09676 C 0.09883 -0.09815 0.09948 -0.09977 0.10039 -0.10092 C 0.10105 -0.10162 0.10196 -0.10185 0.10274 -0.10231 C 0.10599 -0.10393 0.10599 -0.10347 0.10964 -0.10486 C 0.11068 -0.10532 0.11159 -0.10579 0.11263 -0.10625 C 0.11394 -0.10671 0.11524 -0.10717 0.11654 -0.10764 C 0.11745 -0.1081 0.11849 -0.10879 0.11954 -0.10903 C 0.12253 -0.10972 0.12566 -0.10995 0.12878 -0.11041 L 0.16081 -0.10903 C 0.16185 -0.10903 0.16316 -0.10879 0.16394 -0.10764 C 0.16459 -0.10671 0.16433 -0.10486 0.16472 -0.10347 C 0.16511 -0.10208 0.16576 -0.10092 0.16615 -0.09954 C 0.16654 -0.09815 0.16667 -0.09676 0.16693 -0.09537 C 0.16797 -0.0919 0.16862 -0.0912 0.17006 -0.08866 C 0.17058 -0.08565 0.17201 -0.07847 0.17162 -0.07639 C 0.17123 -0.075 0.17006 -0.07731 0.16927 -0.07778 C 0.16901 -0.07916 0.16888 -0.08055 0.16849 -0.08171 C 0.1681 -0.08287 0.16706 -0.08333 0.16693 -0.08449 C 0.16641 -0.09629 0.16732 -0.09491 0.16849 -0.10231 C 0.16901 -0.10579 0.16954 -0.10949 0.17006 -0.11319 C 0.17032 -0.11481 0.17045 -0.11666 0.17084 -0.11852 L 0.17162 -0.12268 C 0.17214 -0.13287 0.17175 -0.13518 0.17305 -0.14305 C 0.1737 -0.14699 0.17435 -0.15208 0.17618 -0.15532 C 0.17761 -0.15787 0.17891 -0.15833 0.18073 -0.15926 C 0.18151 -0.16018 0.1823 -0.16111 0.18308 -0.16204 C 0.1836 -0.16296 0.18399 -0.16435 0.18464 -0.16481 C 0.18555 -0.16574 0.18659 -0.16574 0.18763 -0.1662 C 0.18842 -0.16666 0.1892 -0.16713 0.18998 -0.16759 L 0.24193 -0.1662 C 0.24271 -0.1662 0.24349 -0.16504 0.24427 -0.16481 C 0.24597 -0.16412 0.24779 -0.16389 0.24961 -0.16342 C 0.25352 -0.16111 0.25052 -0.16389 0.25339 -0.1581 C 0.25456 -0.15555 0.25625 -0.15393 0.2573 -0.15116 C 0.26159 -0.13958 0.25638 -0.1544 0.25951 -0.14305 C 0.26003 -0.14166 0.26068 -0.14051 0.26107 -0.13889 C 0.26172 -0.13634 0.26211 -0.13356 0.26263 -0.13079 C 0.26289 -0.1294 0.26407 -0.12592 0.26342 -0.12662 L 0.26107 -0.1294 C 0.26081 -0.13079 0.26029 -0.13217 0.26029 -0.13356 C 0.26029 -0.13704 0.26146 -0.14791 0.26263 -0.15116 L 0.2642 -0.15532 C 0.26628 -0.17778 0.26381 -0.15416 0.26563 -0.16759 C 0.26602 -0.16967 0.26602 -0.17222 0.26641 -0.1743 C 0.2668 -0.17592 0.26745 -0.17708 0.26797 -0.17847 C 0.26875 -0.18079 0.26927 -0.18333 0.27032 -0.18518 C 0.27084 -0.18657 0.27175 -0.18704 0.27253 -0.18796 C 0.27383 -0.19491 0.27253 -0.18958 0.27566 -0.19606 C 0.27644 -0.19791 0.27709 -0.19977 0.27787 -0.20162 C 0.27891 -0.20347 0.28021 -0.20486 0.28099 -0.20694 C 0.28191 -0.20972 0.28399 -0.21551 0.28555 -0.21643 L 0.28789 -0.21782 C 0.29089 -0.22315 0.28776 -0.21852 0.29167 -0.22199 C 0.29245 -0.22268 0.2931 -0.22407 0.29401 -0.22477 C 0.29545 -0.22616 0.2987 -0.22708 0.30013 -0.22754 C 0.3017 -0.22801 0.30313 -0.22824 0.30469 -0.2287 C 0.31823 -0.2368 0.30808 -0.23125 0.34297 -0.2287 C 0.34375 -0.2287 0.34441 -0.22778 0.34519 -0.22754 C 0.34753 -0.22639 0.34987 -0.22569 0.35209 -0.22477 C 0.35313 -0.2243 0.35417 -0.22384 0.35521 -0.22338 C 0.36094 -0.21666 0.35391 -0.22523 0.35977 -0.21643 C 0.36563 -0.20787 0.35912 -0.21898 0.36368 -0.21111 C 0.36381 -0.20972 0.36394 -0.20833 0.36433 -0.20694 C 0.36472 -0.20602 0.3655 -0.20532 0.36589 -0.2044 C 0.36654 -0.20301 0.36706 -0.20162 0.36745 -0.20023 C 0.36927 -0.19375 0.36667 -0.19791 0.37045 -0.19352 C 0.37136 -0.18889 0.37201 -0.18935 0.37045 -0.18935 " pathEditMode="relative" ptsTypes="AAAAAAAAAAAAAAAAAAAAAAAAAAAAAAAAAAAAAAAAAAAAAAAAAAAAAAAAAAAAAAAAAAAAAAAAAAAAAAAAAAAAAAAAAAAAAAAAAAAAAAAAAA">
                                      <p:cBhvr>
                                        <p:cTn id="8" dur="1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0" dur="1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" dur="7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3" dur="750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4" dur="750" fill="hold">
                                          <p:stCondLst>
                                            <p:cond delay="2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1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2" grpId="0"/>
      <p:bldP spid="1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EA6C435-D96C-42B5-B34B-2B3E88001AFB}"/>
              </a:ext>
            </a:extLst>
          </p:cNvPr>
          <p:cNvGraphicFramePr/>
          <p:nvPr/>
        </p:nvGraphicFramePr>
        <p:xfrm>
          <a:off x="293914" y="104970"/>
          <a:ext cx="8850086" cy="11630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10CC2A-537D-4D55-BCDB-195D15BB7CC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8966" y="1175657"/>
          <a:ext cx="8906069" cy="3792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62551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1000" y="209550"/>
            <a:ext cx="6670547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spc="-5" dirty="0"/>
              <a:t>Machine Learning</a:t>
            </a:r>
            <a:r>
              <a:rPr sz="4000" b="1" spc="-45" dirty="0"/>
              <a:t> </a:t>
            </a:r>
            <a:r>
              <a:rPr sz="4000" b="1" dirty="0"/>
              <a:t>is…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3279D48-E3F4-4B45-8D02-B0B692F6CC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2793353"/>
              </p:ext>
            </p:extLst>
          </p:nvPr>
        </p:nvGraphicFramePr>
        <p:xfrm>
          <a:off x="154938" y="1065733"/>
          <a:ext cx="8836661" cy="27095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C676EE6-40FE-44C4-90F1-7931E4723E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1320881"/>
              </p:ext>
            </p:extLst>
          </p:nvPr>
        </p:nvGraphicFramePr>
        <p:xfrm>
          <a:off x="111967" y="273844"/>
          <a:ext cx="8922398" cy="7828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CD6A614-0D9A-40B6-876D-13A64CDBCFE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983" y="1273628"/>
          <a:ext cx="8775440" cy="34429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901429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44F6330-4D8F-4045-901A-63ACC3E672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4143951"/>
              </p:ext>
            </p:extLst>
          </p:nvPr>
        </p:nvGraphicFramePr>
        <p:xfrm>
          <a:off x="104969" y="168875"/>
          <a:ext cx="8915400" cy="7968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A66EC32-9654-46E7-AC08-A2C33EE979F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84888" y="1231641"/>
          <a:ext cx="8383555" cy="3631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0944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5">
                                            <p:graphicEl>
                                              <a:dgm id="{C8B49D4A-A6AB-4A5E-A11C-BDE04DAC53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5">
                                            <p:graphicEl>
                                              <a:dgm id="{C8B49D4A-A6AB-4A5E-A11C-BDE04DAC53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5">
                                            <p:graphicEl>
                                              <a:dgm id="{C8B49D4A-A6AB-4A5E-A11C-BDE04DAC53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5">
                                            <p:graphicEl>
                                              <a:dgm id="{0392C5EE-43B6-4A66-A82E-5FF2FE8EA4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5">
                                            <p:graphicEl>
                                              <a:dgm id="{0392C5EE-43B6-4A66-A82E-5FF2FE8EA4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5">
                                            <p:graphicEl>
                                              <a:dgm id="{0392C5EE-43B6-4A66-A82E-5FF2FE8EA4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2000" fill="hold"/>
                                        <p:tgtEl>
                                          <p:spTgt spid="5">
                                            <p:graphicEl>
                                              <a:dgm id="{CDC2E153-69AE-4EDB-BCD7-8AC8378AD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5" dur="2000" fill="hold"/>
                                        <p:tgtEl>
                                          <p:spTgt spid="5">
                                            <p:graphicEl>
                                              <a:dgm id="{CDC2E153-69AE-4EDB-BCD7-8AC8378AD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2000" fill="hold"/>
                                        <p:tgtEl>
                                          <p:spTgt spid="5">
                                            <p:graphicEl>
                                              <a:dgm id="{CDC2E153-69AE-4EDB-BCD7-8AC8378AD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2000" fill="hold"/>
                                        <p:tgtEl>
                                          <p:spTgt spid="5">
                                            <p:graphicEl>
                                              <a:dgm id="{A9C52A51-D4E4-4A32-8784-4D747A2AA8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9" dur="2000" fill="hold"/>
                                        <p:tgtEl>
                                          <p:spTgt spid="5">
                                            <p:graphicEl>
                                              <a:dgm id="{A9C52A51-D4E4-4A32-8784-4D747A2AA8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2000" fill="hold"/>
                                        <p:tgtEl>
                                          <p:spTgt spid="5">
                                            <p:graphicEl>
                                              <a:dgm id="{A9C52A51-D4E4-4A32-8784-4D747A2AA8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/>
        </p:bldSub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221C212-0402-49CA-B554-D5EF398A06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558552"/>
              </p:ext>
            </p:extLst>
          </p:nvPr>
        </p:nvGraphicFramePr>
        <p:xfrm>
          <a:off x="124797" y="196867"/>
          <a:ext cx="8894406" cy="810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8B02F20-5BB9-40D4-B20C-3AF8056764F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4797" y="1098680"/>
          <a:ext cx="8832591" cy="3960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81185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60F8CFD-F8CE-4272-AB7D-9E23183F1394}"/>
              </a:ext>
            </a:extLst>
          </p:cNvPr>
          <p:cNvGraphicFramePr/>
          <p:nvPr/>
        </p:nvGraphicFramePr>
        <p:xfrm>
          <a:off x="104970" y="91897"/>
          <a:ext cx="8740451" cy="9647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279E4E5-1A32-4882-9041-696E27A2A98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42900" y="1369219"/>
          <a:ext cx="8172450" cy="3263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568851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BAF755C-0FE8-4BBB-B8B7-E27FBB458704}"/>
              </a:ext>
            </a:extLst>
          </p:cNvPr>
          <p:cNvGraphicFramePr/>
          <p:nvPr/>
        </p:nvGraphicFramePr>
        <p:xfrm>
          <a:off x="145791" y="119890"/>
          <a:ext cx="8727621" cy="994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2B57DE4-5311-4FAC-89EF-3232D25FB15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982" y="1196651"/>
          <a:ext cx="8943392" cy="38269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739104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5">
                                            <p:graphicEl>
                                              <a:dgm id="{4B1F5BDE-7D3D-43C9-B6EB-FC719793A4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5">
                                            <p:graphicEl>
                                              <a:dgm id="{4B1F5BDE-7D3D-43C9-B6EB-FC719793A4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5">
                                            <p:graphicEl>
                                              <a:dgm id="{4B1F5BDE-7D3D-43C9-B6EB-FC719793A4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5">
                                            <p:graphicEl>
                                              <a:dgm id="{4B1F5BDE-7D3D-43C9-B6EB-FC719793A4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50" autoRev="1" fill="remove"/>
                                        <p:tgtEl>
                                          <p:spTgt spid="5">
                                            <p:graphicEl>
                                              <a:dgm id="{169A0586-7AC1-4D86-8C73-FFC2ABED5A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" dur="250" autoRev="1" fill="remove"/>
                                        <p:tgtEl>
                                          <p:spTgt spid="5">
                                            <p:graphicEl>
                                              <a:dgm id="{169A0586-7AC1-4D86-8C73-FFC2ABED5A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250" autoRev="1" fill="remove"/>
                                        <p:tgtEl>
                                          <p:spTgt spid="5">
                                            <p:graphicEl>
                                              <a:dgm id="{169A0586-7AC1-4D86-8C73-FFC2ABED5A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50" autoRev="1" fill="remove"/>
                                        <p:tgtEl>
                                          <p:spTgt spid="5">
                                            <p:graphicEl>
                                              <a:dgm id="{169A0586-7AC1-4D86-8C73-FFC2ABED5A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250" autoRev="1" fill="remove"/>
                                        <p:tgtEl>
                                          <p:spTgt spid="5">
                                            <p:graphicEl>
                                              <a:dgm id="{9A24106D-05FC-46A9-94DF-BAB4E3F0BC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" dur="250" autoRev="1" fill="remove"/>
                                        <p:tgtEl>
                                          <p:spTgt spid="5">
                                            <p:graphicEl>
                                              <a:dgm id="{9A24106D-05FC-46A9-94DF-BAB4E3F0BC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5">
                                            <p:graphicEl>
                                              <a:dgm id="{9A24106D-05FC-46A9-94DF-BAB4E3F0BC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250" autoRev="1" fill="remove"/>
                                        <p:tgtEl>
                                          <p:spTgt spid="5">
                                            <p:graphicEl>
                                              <a:dgm id="{9A24106D-05FC-46A9-94DF-BAB4E3F0BC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250" autoRev="1" fill="remove"/>
                                        <p:tgtEl>
                                          <p:spTgt spid="5">
                                            <p:graphicEl>
                                              <a:dgm id="{253E2870-5619-4FB5-9DE0-3B17EEE35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" dur="250" autoRev="1" fill="remove"/>
                                        <p:tgtEl>
                                          <p:spTgt spid="5">
                                            <p:graphicEl>
                                              <a:dgm id="{253E2870-5619-4FB5-9DE0-3B17EEE35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5">
                                            <p:graphicEl>
                                              <a:dgm id="{253E2870-5619-4FB5-9DE0-3B17EEE35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250" autoRev="1" fill="remove"/>
                                        <p:tgtEl>
                                          <p:spTgt spid="5">
                                            <p:graphicEl>
                                              <a:dgm id="{253E2870-5619-4FB5-9DE0-3B17EEE35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50" autoRev="1" fill="remove"/>
                                        <p:tgtEl>
                                          <p:spTgt spid="5">
                                            <p:graphicEl>
                                              <a:dgm id="{DC1A22F2-123D-4B3D-A4FA-5A8174D768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" dur="250" autoRev="1" fill="remove"/>
                                        <p:tgtEl>
                                          <p:spTgt spid="5">
                                            <p:graphicEl>
                                              <a:dgm id="{DC1A22F2-123D-4B3D-A4FA-5A8174D768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" dur="250" autoRev="1" fill="remove"/>
                                        <p:tgtEl>
                                          <p:spTgt spid="5">
                                            <p:graphicEl>
                                              <a:dgm id="{DC1A22F2-123D-4B3D-A4FA-5A8174D768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250" autoRev="1" fill="remove"/>
                                        <p:tgtEl>
                                          <p:spTgt spid="5">
                                            <p:graphicEl>
                                              <a:dgm id="{DC1A22F2-123D-4B3D-A4FA-5A8174D768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250" autoRev="1" fill="remove"/>
                                        <p:tgtEl>
                                          <p:spTgt spid="5">
                                            <p:graphicEl>
                                              <a:dgm id="{44CEBAC9-2FBC-4CF7-96D2-2E4B22A665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2" dur="250" autoRev="1" fill="remove"/>
                                        <p:tgtEl>
                                          <p:spTgt spid="5">
                                            <p:graphicEl>
                                              <a:dgm id="{44CEBAC9-2FBC-4CF7-96D2-2E4B22A665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" dur="250" autoRev="1" fill="remove"/>
                                        <p:tgtEl>
                                          <p:spTgt spid="5">
                                            <p:graphicEl>
                                              <a:dgm id="{44CEBAC9-2FBC-4CF7-96D2-2E4B22A665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250" autoRev="1" fill="remove"/>
                                        <p:tgtEl>
                                          <p:spTgt spid="5">
                                            <p:graphicEl>
                                              <a:dgm id="{44CEBAC9-2FBC-4CF7-96D2-2E4B22A665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250" autoRev="1" fill="remove"/>
                                        <p:tgtEl>
                                          <p:spTgt spid="5">
                                            <p:graphicEl>
                                              <a:dgm id="{A5173A76-2899-40CE-8930-33777E82D7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7" dur="250" autoRev="1" fill="remove"/>
                                        <p:tgtEl>
                                          <p:spTgt spid="5">
                                            <p:graphicEl>
                                              <a:dgm id="{A5173A76-2899-40CE-8930-33777E82D7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8" dur="250" autoRev="1" fill="remove"/>
                                        <p:tgtEl>
                                          <p:spTgt spid="5">
                                            <p:graphicEl>
                                              <a:dgm id="{A5173A76-2899-40CE-8930-33777E82D7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250" autoRev="1" fill="remove"/>
                                        <p:tgtEl>
                                          <p:spTgt spid="5">
                                            <p:graphicEl>
                                              <a:dgm id="{A5173A76-2899-40CE-8930-33777E82D7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250" autoRev="1" fill="remove"/>
                                        <p:tgtEl>
                                          <p:spTgt spid="5">
                                            <p:graphicEl>
                                              <a:dgm id="{6F0489A9-5E29-4D91-AD98-D33CC4E72A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2" dur="250" autoRev="1" fill="remove"/>
                                        <p:tgtEl>
                                          <p:spTgt spid="5">
                                            <p:graphicEl>
                                              <a:dgm id="{6F0489A9-5E29-4D91-AD98-D33CC4E72A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3" dur="250" autoRev="1" fill="remove"/>
                                        <p:tgtEl>
                                          <p:spTgt spid="5">
                                            <p:graphicEl>
                                              <a:dgm id="{6F0489A9-5E29-4D91-AD98-D33CC4E72A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250" autoRev="1" fill="remove"/>
                                        <p:tgtEl>
                                          <p:spTgt spid="5">
                                            <p:graphicEl>
                                              <a:dgm id="{6F0489A9-5E29-4D91-AD98-D33CC4E72A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/>
        </p:bldSub>
      </p:bldGraphic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C1591-5403-486A-8EE5-12E31C952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033" y="1653851"/>
            <a:ext cx="1980423" cy="101727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Thank You </a:t>
            </a:r>
            <a:endParaRPr lang="en-I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68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69 0 0.125 0.056 0.125 0.125 C 0.125 0.194 0.069 0.25 0 0.25 C -0.069 0.25 -0.125 0.194 -0.125 0.125 C -0.125 0.056 -0.069 0 0 0 Z" pathEditMode="relative" ptsTypes="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228600" y="285864"/>
            <a:ext cx="7051547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>
                <a:solidFill>
                  <a:schemeClr val="tx1"/>
                </a:solidFill>
              </a:rPr>
              <a:t>Machine Learning</a:t>
            </a:r>
            <a:r>
              <a:rPr spc="-45" dirty="0">
                <a:solidFill>
                  <a:schemeClr val="tx1"/>
                </a:solidFill>
              </a:rPr>
              <a:t> </a:t>
            </a:r>
            <a:r>
              <a:rPr dirty="0">
                <a:solidFill>
                  <a:schemeClr val="tx1"/>
                </a:solidFill>
              </a:rPr>
              <a:t>is</a:t>
            </a:r>
            <a:r>
              <a:rPr dirty="0"/>
              <a:t>…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7340" y="913333"/>
            <a:ext cx="509206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dirty="0">
                <a:solidFill>
                  <a:srgbClr val="FFFF66"/>
                </a:solidFill>
                <a:latin typeface="Arial"/>
                <a:cs typeface="Arial"/>
              </a:rPr>
              <a:t>…learning from</a:t>
            </a:r>
            <a:r>
              <a:rPr sz="4400" spc="-80" dirty="0">
                <a:solidFill>
                  <a:srgbClr val="FFFF66"/>
                </a:solidFill>
                <a:latin typeface="Arial"/>
                <a:cs typeface="Arial"/>
              </a:rPr>
              <a:t> </a:t>
            </a:r>
            <a:r>
              <a:rPr sz="4400" spc="-5" dirty="0">
                <a:solidFill>
                  <a:srgbClr val="FFFF66"/>
                </a:solidFill>
                <a:latin typeface="Arial"/>
                <a:cs typeface="Arial"/>
              </a:rPr>
              <a:t>data</a:t>
            </a:r>
            <a:endParaRPr sz="44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81000" y="1809750"/>
            <a:ext cx="2209800" cy="2209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3400" y="257511"/>
            <a:ext cx="6674484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spc="-5" dirty="0"/>
              <a:t>Machine Learning</a:t>
            </a:r>
            <a:r>
              <a:rPr sz="4000" b="1" spc="-45" dirty="0"/>
              <a:t> </a:t>
            </a:r>
            <a:r>
              <a:rPr sz="4000" b="1" dirty="0"/>
              <a:t>is…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4939" y="913333"/>
            <a:ext cx="6674484" cy="13677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5" dirty="0">
                <a:solidFill>
                  <a:srgbClr val="FFFF66"/>
                </a:solidFill>
                <a:latin typeface="Arial"/>
                <a:cs typeface="Arial"/>
              </a:rPr>
              <a:t>… </a:t>
            </a:r>
            <a:r>
              <a:rPr sz="4400" spc="-5" dirty="0">
                <a:solidFill>
                  <a:srgbClr val="FFFF66"/>
                </a:solidFill>
                <a:latin typeface="Arial"/>
                <a:cs typeface="Arial"/>
              </a:rPr>
              <a:t>learning </a:t>
            </a:r>
            <a:r>
              <a:rPr sz="4400" dirty="0">
                <a:solidFill>
                  <a:srgbClr val="FFFF66"/>
                </a:solidFill>
                <a:latin typeface="Arial"/>
                <a:cs typeface="Arial"/>
              </a:rPr>
              <a:t>from</a:t>
            </a:r>
            <a:r>
              <a:rPr sz="4400" spc="-50" dirty="0">
                <a:solidFill>
                  <a:srgbClr val="FFFF66"/>
                </a:solidFill>
                <a:latin typeface="Arial"/>
                <a:cs typeface="Arial"/>
              </a:rPr>
              <a:t> </a:t>
            </a:r>
            <a:r>
              <a:rPr sz="4400" spc="-5" dirty="0">
                <a:solidFill>
                  <a:srgbClr val="FFFF66"/>
                </a:solidFill>
                <a:latin typeface="Arial"/>
                <a:cs typeface="Arial"/>
              </a:rPr>
              <a:t>data</a:t>
            </a:r>
            <a:endParaRPr sz="4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4400" dirty="0">
                <a:solidFill>
                  <a:srgbClr val="C0D2FD"/>
                </a:solidFill>
                <a:latin typeface="Arial"/>
                <a:cs typeface="Arial"/>
              </a:rPr>
              <a:t>… </a:t>
            </a:r>
            <a:r>
              <a:rPr sz="4400" spc="-5" dirty="0">
                <a:solidFill>
                  <a:srgbClr val="C0D2FD"/>
                </a:solidFill>
                <a:latin typeface="Arial"/>
                <a:cs typeface="Arial"/>
              </a:rPr>
              <a:t>no </a:t>
            </a:r>
            <a:r>
              <a:rPr sz="4400" dirty="0">
                <a:solidFill>
                  <a:srgbClr val="C0D2FD"/>
                </a:solidFill>
                <a:latin typeface="Arial"/>
                <a:cs typeface="Arial"/>
              </a:rPr>
              <a:t>explicit</a:t>
            </a:r>
            <a:r>
              <a:rPr sz="4400" spc="-80" dirty="0">
                <a:solidFill>
                  <a:srgbClr val="C0D2FD"/>
                </a:solidFill>
                <a:latin typeface="Arial"/>
                <a:cs typeface="Arial"/>
              </a:rPr>
              <a:t> </a:t>
            </a:r>
            <a:r>
              <a:rPr sz="4400" spc="-5" dirty="0">
                <a:solidFill>
                  <a:srgbClr val="C0D2FD"/>
                </a:solidFill>
                <a:latin typeface="Arial"/>
                <a:cs typeface="Arial"/>
              </a:rPr>
              <a:t>programming</a:t>
            </a:r>
            <a:endParaRPr sz="4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590800" y="2724150"/>
            <a:ext cx="2743200" cy="165963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5" name="object 5"/>
          <p:cNvGrpSpPr/>
          <p:nvPr/>
        </p:nvGrpSpPr>
        <p:grpSpPr>
          <a:xfrm>
            <a:off x="0" y="2190750"/>
            <a:ext cx="2362200" cy="2209800"/>
            <a:chOff x="0" y="2190750"/>
            <a:chExt cx="2362200" cy="2209800"/>
          </a:xfrm>
        </p:grpSpPr>
        <p:sp>
          <p:nvSpPr>
            <p:cNvPr id="6" name="object 6"/>
            <p:cNvSpPr/>
            <p:nvPr/>
          </p:nvSpPr>
          <p:spPr>
            <a:xfrm>
              <a:off x="0" y="2190750"/>
              <a:ext cx="2209800" cy="22098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76400" y="3790950"/>
              <a:ext cx="685800" cy="485140"/>
            </a:xfrm>
            <a:custGeom>
              <a:avLst/>
              <a:gdLst/>
              <a:ahLst/>
              <a:cxnLst/>
              <a:rect l="l" t="t" r="r" b="b"/>
              <a:pathLst>
                <a:path w="685800" h="485139">
                  <a:moveTo>
                    <a:pt x="443483" y="0"/>
                  </a:moveTo>
                  <a:lnTo>
                    <a:pt x="443483" y="121158"/>
                  </a:lnTo>
                  <a:lnTo>
                    <a:pt x="0" y="121158"/>
                  </a:lnTo>
                  <a:lnTo>
                    <a:pt x="0" y="363474"/>
                  </a:lnTo>
                  <a:lnTo>
                    <a:pt x="443483" y="363474"/>
                  </a:lnTo>
                  <a:lnTo>
                    <a:pt x="443483" y="484631"/>
                  </a:lnTo>
                  <a:lnTo>
                    <a:pt x="685800" y="242315"/>
                  </a:lnTo>
                  <a:lnTo>
                    <a:pt x="443483" y="0"/>
                  </a:lnTo>
                  <a:close/>
                </a:path>
              </a:pathLst>
            </a:custGeom>
            <a:solidFill>
              <a:srgbClr val="608FF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4400" y="361950"/>
            <a:ext cx="7652586" cy="614976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716280" marR="5080" indent="-704215">
              <a:lnSpc>
                <a:spcPts val="5020"/>
              </a:lnSpc>
              <a:spcBef>
                <a:spcPts val="484"/>
              </a:spcBef>
            </a:pPr>
            <a:r>
              <a:rPr dirty="0"/>
              <a:t>Example Application</a:t>
            </a:r>
            <a:r>
              <a:rPr spc="-250" dirty="0"/>
              <a:t> </a:t>
            </a:r>
            <a:r>
              <a:rPr dirty="0"/>
              <a:t>of  Machine</a:t>
            </a:r>
            <a:r>
              <a:rPr spc="-30" dirty="0"/>
              <a:t> </a:t>
            </a:r>
            <a:r>
              <a:rPr dirty="0"/>
              <a:t>Learning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30225" y="1424432"/>
            <a:ext cx="567309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200" b="1" dirty="0">
                <a:solidFill>
                  <a:srgbClr val="FFFFFF"/>
                </a:solidFill>
                <a:latin typeface="Arial"/>
                <a:cs typeface="Arial"/>
              </a:rPr>
              <a:t>Credit </a:t>
            </a:r>
            <a:r>
              <a:rPr sz="3200" b="1" spc="-5" dirty="0">
                <a:solidFill>
                  <a:srgbClr val="FFFFFF"/>
                </a:solidFill>
                <a:latin typeface="Arial"/>
                <a:cs typeface="Arial"/>
              </a:rPr>
              <a:t>card </a:t>
            </a:r>
            <a:r>
              <a:rPr sz="3200" b="1" dirty="0">
                <a:solidFill>
                  <a:srgbClr val="FFFFFF"/>
                </a:solidFill>
                <a:latin typeface="Arial"/>
                <a:cs typeface="Arial"/>
              </a:rPr>
              <a:t>fraud</a:t>
            </a:r>
            <a:r>
              <a:rPr sz="3200" b="1" spc="-11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FFFFFF"/>
                </a:solidFill>
                <a:latin typeface="Arial"/>
                <a:cs typeface="Arial"/>
              </a:rPr>
              <a:t>detection</a:t>
            </a:r>
            <a:endParaRPr sz="32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438400" y="2056503"/>
            <a:ext cx="3733800" cy="28332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716280" marR="5080" indent="-704215">
              <a:lnSpc>
                <a:spcPts val="5020"/>
              </a:lnSpc>
              <a:spcBef>
                <a:spcPts val="484"/>
              </a:spcBef>
            </a:pPr>
            <a:r>
              <a:rPr dirty="0"/>
              <a:t>Example Application</a:t>
            </a:r>
            <a:r>
              <a:rPr spc="-250" dirty="0"/>
              <a:t> </a:t>
            </a:r>
            <a:r>
              <a:rPr dirty="0"/>
              <a:t>of  Machine</a:t>
            </a:r>
            <a:r>
              <a:rPr spc="-30" dirty="0"/>
              <a:t> </a:t>
            </a:r>
            <a:r>
              <a:rPr dirty="0"/>
              <a:t>Learning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285" y="1653032"/>
            <a:ext cx="612267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200" b="1" dirty="0">
                <a:solidFill>
                  <a:srgbClr val="FFFFFF"/>
                </a:solidFill>
                <a:latin typeface="Arial"/>
                <a:cs typeface="Arial"/>
              </a:rPr>
              <a:t>Handwritten digit</a:t>
            </a:r>
            <a:r>
              <a:rPr sz="3200" b="1" spc="-1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FFFFFF"/>
                </a:solidFill>
                <a:latin typeface="Arial"/>
                <a:cs typeface="Arial"/>
              </a:rPr>
              <a:t>recognition</a:t>
            </a:r>
            <a:endParaRPr sz="32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276600" y="2266950"/>
            <a:ext cx="2590800" cy="2590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190" y="-58704"/>
            <a:ext cx="7429499" cy="1428750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716280" marR="5080" indent="-704215">
              <a:lnSpc>
                <a:spcPts val="5020"/>
              </a:lnSpc>
              <a:spcBef>
                <a:spcPts val="484"/>
              </a:spcBef>
            </a:pPr>
            <a:r>
              <a:rPr dirty="0"/>
              <a:t>Example Application</a:t>
            </a:r>
            <a:r>
              <a:rPr spc="-250" dirty="0"/>
              <a:t> </a:t>
            </a:r>
            <a:r>
              <a:rPr dirty="0"/>
              <a:t>of  Machine</a:t>
            </a:r>
            <a:r>
              <a:rPr spc="-30" dirty="0"/>
              <a:t> </a:t>
            </a:r>
            <a:r>
              <a:rPr dirty="0"/>
              <a:t>Learning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30225" y="1500631"/>
            <a:ext cx="655129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200" b="1" spc="-5" dirty="0">
                <a:solidFill>
                  <a:srgbClr val="FFFFFF"/>
                </a:solidFill>
                <a:latin typeface="Arial"/>
                <a:cs typeface="Arial"/>
              </a:rPr>
              <a:t>Recommendations </a:t>
            </a:r>
            <a:r>
              <a:rPr sz="3200" b="1" dirty="0">
                <a:solidFill>
                  <a:srgbClr val="FFFFFF"/>
                </a:solidFill>
                <a:latin typeface="Arial"/>
                <a:cs typeface="Arial"/>
              </a:rPr>
              <a:t>on</a:t>
            </a:r>
            <a:r>
              <a:rPr sz="3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FFFFFF"/>
                </a:solidFill>
                <a:latin typeface="Arial"/>
                <a:cs typeface="Arial"/>
              </a:rPr>
              <a:t>websites</a:t>
            </a:r>
            <a:endParaRPr sz="32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0" y="2124661"/>
            <a:ext cx="3527044" cy="258254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69428" y="285750"/>
            <a:ext cx="6955917" cy="611385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390525" marR="5080" indent="-378460">
              <a:lnSpc>
                <a:spcPts val="5020"/>
              </a:lnSpc>
              <a:spcBef>
                <a:spcPts val="484"/>
              </a:spcBef>
            </a:pPr>
            <a:r>
              <a:rPr dirty="0"/>
              <a:t>More Applications</a:t>
            </a:r>
            <a:r>
              <a:rPr spc="-265" dirty="0"/>
              <a:t> </a:t>
            </a:r>
            <a:r>
              <a:rPr dirty="0"/>
              <a:t>of  Machine</a:t>
            </a:r>
            <a:r>
              <a:rPr spc="-40" dirty="0"/>
              <a:t> </a:t>
            </a:r>
            <a:r>
              <a:rPr dirty="0"/>
              <a:t>Learning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06DF540-7A68-4B8A-92AF-2BFD1D270A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7421037"/>
              </p:ext>
            </p:extLst>
          </p:nvPr>
        </p:nvGraphicFramePr>
        <p:xfrm>
          <a:off x="1676400" y="1352550"/>
          <a:ext cx="5715000" cy="31349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393</TotalTime>
  <Words>648</Words>
  <Application>Microsoft Office PowerPoint</Application>
  <PresentationFormat>On-screen Show (16:9)</PresentationFormat>
  <Paragraphs>113</Paragraphs>
  <Slides>35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Century Gothic</vt:lpstr>
      <vt:lpstr>MinionPro-Regular</vt:lpstr>
      <vt:lpstr>Poppins</vt:lpstr>
      <vt:lpstr>Mesh</vt:lpstr>
      <vt:lpstr>Machine Learning   Piyush Dave</vt:lpstr>
      <vt:lpstr>What is Machine Learning?</vt:lpstr>
      <vt:lpstr>Machine Learning is…</vt:lpstr>
      <vt:lpstr>Machine Learning is…</vt:lpstr>
      <vt:lpstr>Machine Learning is…</vt:lpstr>
      <vt:lpstr>Example Application of  Machine Learning</vt:lpstr>
      <vt:lpstr>Example Application of  Machine Learning</vt:lpstr>
      <vt:lpstr>Example Application of  Machine Learning</vt:lpstr>
      <vt:lpstr>More Applications of  Machine Learning</vt:lpstr>
      <vt:lpstr>Machine Learning Models</vt:lpstr>
      <vt:lpstr>REPORT</vt:lpstr>
      <vt:lpstr>ACQUIRE</vt:lpstr>
      <vt:lpstr>Categories of Machine Learning Techniques</vt:lpstr>
      <vt:lpstr>Categories of Machine Learning Techniques</vt:lpstr>
      <vt:lpstr>Classification</vt:lpstr>
      <vt:lpstr>Regression</vt:lpstr>
      <vt:lpstr>PowerPoint Presentation</vt:lpstr>
      <vt:lpstr>Association  Analysis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Learn Math for Machine Learning?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 Title</dc:title>
  <dc:creator>Tolo, Benjamin</dc:creator>
  <cp:lastModifiedBy>Piyush Dave</cp:lastModifiedBy>
  <cp:revision>15</cp:revision>
  <dcterms:created xsi:type="dcterms:W3CDTF">2021-01-02T02:44:25Z</dcterms:created>
  <dcterms:modified xsi:type="dcterms:W3CDTF">2024-02-17T06:02:14Z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2016-09-22T00:00:00Z</vt:filetime>
  </property>
  <property fmtid="{D5CDD505-2E9C-101B-9397-08002B2CF9AE}" pid="3" name="Creator">
    <vt:lpwstr>Microsoft® PowerPoint® 2010</vt:lpwstr>
  </property>
  <property fmtid="{D5CDD505-2E9C-101B-9397-08002B2CF9AE}" pid="4" name="LastSaved">
    <vt:filetime>2021-01-02T00:00:00Z</vt:filetime>
  </property>
</Properties>
</file>